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56" r:id="rId2"/>
    <p:sldId id="272" r:id="rId3"/>
    <p:sldId id="283" r:id="rId4"/>
    <p:sldId id="284" r:id="rId5"/>
    <p:sldId id="285" r:id="rId6"/>
    <p:sldId id="286" r:id="rId7"/>
    <p:sldId id="287" r:id="rId8"/>
    <p:sldId id="288" r:id="rId9"/>
    <p:sldId id="289" r:id="rId10"/>
    <p:sldId id="290" r:id="rId11"/>
    <p:sldId id="281" r:id="rId12"/>
  </p:sldIdLst>
  <p:sldSz cx="12192000" cy="6858000"/>
  <p:notesSz cx="6858000" cy="9144000"/>
  <p:defaultTextStyle>
    <a:defPPr>
      <a:defRPr lang="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E9F"/>
    <a:srgbClr val="404484"/>
    <a:srgbClr val="2999F5"/>
    <a:srgbClr val="299AF5"/>
    <a:srgbClr val="004494"/>
    <a:srgbClr val="2899F5"/>
    <a:srgbClr val="289A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6199" autoAdjust="0"/>
  </p:normalViewPr>
  <p:slideViewPr>
    <p:cSldViewPr snapToGrid="0">
      <p:cViewPr varScale="1">
        <p:scale>
          <a:sx n="104" d="100"/>
          <a:sy n="104" d="100"/>
        </p:scale>
        <p:origin x="69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0264D0-069A-42E1-80D0-17048E82D5E6}" type="datetimeFigureOut">
              <a:rPr lang="de-DE" smtClean="0"/>
              <a:t>30.09.2023</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4D7C90-BD2A-4295-8F8A-EF2B8660D041}" type="slidenum">
              <a:rPr lang="de-DE" smtClean="0"/>
              <a:t>‹#›</a:t>
            </a:fld>
            <a:endParaRPr lang="de-DE" dirty="0"/>
          </a:p>
        </p:txBody>
      </p:sp>
    </p:spTree>
    <p:extLst>
      <p:ext uri="{BB962C8B-B14F-4D97-AF65-F5344CB8AC3E}">
        <p14:creationId xmlns:p14="http://schemas.microsoft.com/office/powerpoint/2010/main" val="2462350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0748C83A-7679-4143-B3C7-5E9D26D96AC1}" type="slidenum">
              <a:rPr lang="en-US" smtClean="0"/>
              <a:t>1</a:t>
            </a:fld>
            <a:endParaRPr lang="en-US"/>
          </a:p>
        </p:txBody>
      </p:sp>
    </p:spTree>
    <p:extLst>
      <p:ext uri="{BB962C8B-B14F-4D97-AF65-F5344CB8AC3E}">
        <p14:creationId xmlns:p14="http://schemas.microsoft.com/office/powerpoint/2010/main" val="476611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B24D7C90-BD2A-4295-8F8A-EF2B8660D041}" type="slidenum">
              <a:rPr lang="de-DE" smtClean="0"/>
              <a:t>10</a:t>
            </a:fld>
            <a:endParaRPr lang="de-DE" dirty="0"/>
          </a:p>
        </p:txBody>
      </p:sp>
    </p:spTree>
    <p:extLst>
      <p:ext uri="{BB962C8B-B14F-4D97-AF65-F5344CB8AC3E}">
        <p14:creationId xmlns:p14="http://schemas.microsoft.com/office/powerpoint/2010/main" val="3130652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93FCF0-EBA8-428A-8279-9D92E59757B6}"/>
              </a:ext>
            </a:extLst>
          </p:cNvPr>
          <p:cNvSpPr>
            <a:spLocks noGrp="1"/>
          </p:cNvSpPr>
          <p:nvPr>
            <p:ph type="ctrTitle"/>
          </p:nvPr>
        </p:nvSpPr>
        <p:spPr>
          <a:xfrm>
            <a:off x="1524000" y="1796127"/>
            <a:ext cx="9144000" cy="1655762"/>
          </a:xfrm>
        </p:spPr>
        <p:txBody>
          <a:bodyPr anchor="ctr">
            <a:normAutofit/>
          </a:bodyPr>
          <a:lstStyle>
            <a:lvl1pPr algn="ctr">
              <a:defRPr sz="3200">
                <a:solidFill>
                  <a:srgbClr val="299AF5"/>
                </a:solidFill>
              </a:defRPr>
            </a:lvl1pPr>
          </a:lstStyle>
          <a:p>
            <a:r>
              <a:rPr lang="de-DE" dirty="0"/>
              <a:t>Mastertitelformat bearbeiten</a:t>
            </a:r>
          </a:p>
        </p:txBody>
      </p:sp>
      <p:sp>
        <p:nvSpPr>
          <p:cNvPr id="3" name="Untertitel 2">
            <a:extLst>
              <a:ext uri="{FF2B5EF4-FFF2-40B4-BE49-F238E27FC236}">
                <a16:creationId xmlns:a16="http://schemas.microsoft.com/office/drawing/2014/main" id="{803F6855-A5C2-4128-9016-B3DCD6D048F0}"/>
              </a:ext>
            </a:extLst>
          </p:cNvPr>
          <p:cNvSpPr>
            <a:spLocks noGrp="1"/>
          </p:cNvSpPr>
          <p:nvPr>
            <p:ph type="subTitle" idx="1"/>
          </p:nvPr>
        </p:nvSpPr>
        <p:spPr>
          <a:xfrm>
            <a:off x="1524000" y="3569949"/>
            <a:ext cx="9144000" cy="801520"/>
          </a:xfrm>
        </p:spPr>
        <p:txBody>
          <a:bodyPr>
            <a:normAutofit/>
          </a:bodyPr>
          <a:lstStyle>
            <a:lvl1pPr marL="0" indent="0" algn="ctr">
              <a:buNone/>
              <a:defRPr sz="2000">
                <a:solidFill>
                  <a:srgbClr val="00449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19" name="Inhaltsplatzhalter 18">
            <a:extLst>
              <a:ext uri="{FF2B5EF4-FFF2-40B4-BE49-F238E27FC236}">
                <a16:creationId xmlns:a16="http://schemas.microsoft.com/office/drawing/2014/main" id="{CC5EB920-13D5-44F7-ABFE-7D5EE4E48FA4}"/>
              </a:ext>
            </a:extLst>
          </p:cNvPr>
          <p:cNvSpPr>
            <a:spLocks noGrp="1"/>
          </p:cNvSpPr>
          <p:nvPr>
            <p:ph sz="quarter" idx="13"/>
          </p:nvPr>
        </p:nvSpPr>
        <p:spPr>
          <a:xfrm>
            <a:off x="1524000" y="4548188"/>
            <a:ext cx="9144000" cy="601662"/>
          </a:xfrm>
        </p:spPr>
        <p:txBody>
          <a:bodyPr>
            <a:normAutofit/>
          </a:bodyPr>
          <a:lstStyle>
            <a:lvl1pPr marL="0" indent="0">
              <a:buNone/>
              <a:defRPr sz="1600" b="0"/>
            </a:lvl1pPr>
          </a:lstStyle>
          <a:p>
            <a:pPr lvl="0"/>
            <a:r>
              <a:rPr lang="de-DE" dirty="0"/>
              <a:t>Mastertextformat bearbeiten</a:t>
            </a:r>
          </a:p>
        </p:txBody>
      </p:sp>
      <p:grpSp>
        <p:nvGrpSpPr>
          <p:cNvPr id="20" name="Gruppieren 19">
            <a:extLst>
              <a:ext uri="{FF2B5EF4-FFF2-40B4-BE49-F238E27FC236}">
                <a16:creationId xmlns:a16="http://schemas.microsoft.com/office/drawing/2014/main" id="{8DCAFE3C-4F6E-44F3-AC85-5F97B94B83DB}"/>
              </a:ext>
            </a:extLst>
          </p:cNvPr>
          <p:cNvGrpSpPr/>
          <p:nvPr userDrawn="1"/>
        </p:nvGrpSpPr>
        <p:grpSpPr>
          <a:xfrm>
            <a:off x="1091467" y="362335"/>
            <a:ext cx="7763105" cy="779626"/>
            <a:chOff x="105548" y="5567103"/>
            <a:chExt cx="7763105" cy="779626"/>
          </a:xfrm>
        </p:grpSpPr>
        <p:pic>
          <p:nvPicPr>
            <p:cNvPr id="8" name="Grafik 7">
              <a:extLst>
                <a:ext uri="{FF2B5EF4-FFF2-40B4-BE49-F238E27FC236}">
                  <a16:creationId xmlns:a16="http://schemas.microsoft.com/office/drawing/2014/main" id="{8AC8C619-D127-4EA2-9BAD-159966E507E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5548" y="5658931"/>
              <a:ext cx="1440444" cy="555762"/>
            </a:xfrm>
            <a:prstGeom prst="rect">
              <a:avLst/>
            </a:prstGeom>
          </p:spPr>
        </p:pic>
        <p:pic>
          <p:nvPicPr>
            <p:cNvPr id="10" name="Grafik 9">
              <a:extLst>
                <a:ext uri="{FF2B5EF4-FFF2-40B4-BE49-F238E27FC236}">
                  <a16:creationId xmlns:a16="http://schemas.microsoft.com/office/drawing/2014/main" id="{6855FB96-C77B-4A54-86CD-BFDFD924463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4683917" y="5700829"/>
              <a:ext cx="1287734" cy="488450"/>
            </a:xfrm>
            <a:prstGeom prst="rect">
              <a:avLst/>
            </a:prstGeom>
          </p:spPr>
        </p:pic>
        <p:pic>
          <p:nvPicPr>
            <p:cNvPr id="12" name="Grafik 11">
              <a:extLst>
                <a:ext uri="{FF2B5EF4-FFF2-40B4-BE49-F238E27FC236}">
                  <a16:creationId xmlns:a16="http://schemas.microsoft.com/office/drawing/2014/main" id="{6F29D459-10A4-48F2-885C-70FBA3C970C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848810" y="5643422"/>
              <a:ext cx="599363" cy="603262"/>
            </a:xfrm>
            <a:prstGeom prst="rect">
              <a:avLst/>
            </a:prstGeom>
          </p:spPr>
        </p:pic>
        <p:pic>
          <p:nvPicPr>
            <p:cNvPr id="14" name="Grafik 13">
              <a:extLst>
                <a:ext uri="{FF2B5EF4-FFF2-40B4-BE49-F238E27FC236}">
                  <a16:creationId xmlns:a16="http://schemas.microsoft.com/office/drawing/2014/main" id="{A2F0DFA5-60CA-4664-866B-0555D10C10B0}"/>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50916" y="5643422"/>
              <a:ext cx="579345" cy="579345"/>
            </a:xfrm>
            <a:prstGeom prst="rect">
              <a:avLst/>
            </a:prstGeom>
          </p:spPr>
        </p:pic>
        <p:pic>
          <p:nvPicPr>
            <p:cNvPr id="16" name="Grafik 15">
              <a:extLst>
                <a:ext uri="{FF2B5EF4-FFF2-40B4-BE49-F238E27FC236}">
                  <a16:creationId xmlns:a16="http://schemas.microsoft.com/office/drawing/2014/main" id="{9B7D73DA-3A73-4EA0-9EA1-DAC5AA336241}"/>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6131083" y="5595958"/>
              <a:ext cx="1737570" cy="750771"/>
            </a:xfrm>
            <a:prstGeom prst="rect">
              <a:avLst/>
            </a:prstGeom>
          </p:spPr>
        </p:pic>
        <p:pic>
          <p:nvPicPr>
            <p:cNvPr id="18" name="Grafik 17">
              <a:extLst>
                <a:ext uri="{FF2B5EF4-FFF2-40B4-BE49-F238E27FC236}">
                  <a16:creationId xmlns:a16="http://schemas.microsoft.com/office/drawing/2014/main" id="{6675BE67-1AE3-45F8-8442-82D7953B08D5}"/>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2230261" y="5567103"/>
              <a:ext cx="1884540" cy="743750"/>
            </a:xfrm>
            <a:prstGeom prst="rect">
              <a:avLst/>
            </a:prstGeom>
          </p:spPr>
        </p:pic>
      </p:grpSp>
    </p:spTree>
    <p:extLst>
      <p:ext uri="{BB962C8B-B14F-4D97-AF65-F5344CB8AC3E}">
        <p14:creationId xmlns:p14="http://schemas.microsoft.com/office/powerpoint/2010/main" val="1969851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CB75AA96-E69F-44FA-A2AB-9AF3635B54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76000" y="5248800"/>
            <a:ext cx="4159245" cy="914400"/>
          </a:xfrm>
          <a:prstGeom prst="rect">
            <a:avLst/>
          </a:prstGeom>
        </p:spPr>
      </p:pic>
      <p:sp>
        <p:nvSpPr>
          <p:cNvPr id="2" name="Titel 1">
            <a:extLst>
              <a:ext uri="{FF2B5EF4-FFF2-40B4-BE49-F238E27FC236}">
                <a16:creationId xmlns:a16="http://schemas.microsoft.com/office/drawing/2014/main" id="{E5CAE219-1AC9-477D-92F0-907DDD61E920}"/>
              </a:ext>
            </a:extLst>
          </p:cNvPr>
          <p:cNvSpPr>
            <a:spLocks noGrp="1"/>
          </p:cNvSpPr>
          <p:nvPr>
            <p:ph type="title"/>
          </p:nvPr>
        </p:nvSpPr>
        <p:spPr>
          <a:xfrm>
            <a:off x="745200" y="1788694"/>
            <a:ext cx="10854000" cy="3070800"/>
          </a:xfrm>
        </p:spPr>
        <p:txBody>
          <a:bodyPr>
            <a:normAutofit/>
          </a:bodyPr>
          <a:lstStyle>
            <a:lvl1pPr>
              <a:defRPr sz="2000" b="1">
                <a:solidFill>
                  <a:srgbClr val="004494"/>
                </a:solidFill>
              </a:defRPr>
            </a:lvl1pPr>
          </a:lstStyle>
          <a:p>
            <a:r>
              <a:rPr lang="de-DE" dirty="0"/>
              <a:t>Mastertitelformat bearbeiten</a:t>
            </a:r>
          </a:p>
        </p:txBody>
      </p:sp>
      <p:sp>
        <p:nvSpPr>
          <p:cNvPr id="3" name="Datumsplatzhalter 2">
            <a:extLst>
              <a:ext uri="{FF2B5EF4-FFF2-40B4-BE49-F238E27FC236}">
                <a16:creationId xmlns:a16="http://schemas.microsoft.com/office/drawing/2014/main" id="{71392E8D-B3B7-4B8F-A04F-8D07C62C3DCB}"/>
              </a:ext>
            </a:extLst>
          </p:cNvPr>
          <p:cNvSpPr>
            <a:spLocks noGrp="1"/>
          </p:cNvSpPr>
          <p:nvPr>
            <p:ph type="dt" sz="half" idx="10"/>
          </p:nvPr>
        </p:nvSpPr>
        <p:spPr/>
        <p:txBody>
          <a:bodyPr/>
          <a:lstStyle/>
          <a:p>
            <a:fld id="{ABFC7C4F-5162-4C41-A9B2-37F48A7B705E}" type="datetime1">
              <a:rPr lang="de-DE" smtClean="0"/>
              <a:t>30.09.2023</a:t>
            </a:fld>
            <a:endParaRPr lang="de-DE" dirty="0"/>
          </a:p>
        </p:txBody>
      </p:sp>
      <p:sp>
        <p:nvSpPr>
          <p:cNvPr id="4" name="Fußzeilenplatzhalter 3">
            <a:extLst>
              <a:ext uri="{FF2B5EF4-FFF2-40B4-BE49-F238E27FC236}">
                <a16:creationId xmlns:a16="http://schemas.microsoft.com/office/drawing/2014/main" id="{FC23868C-3B39-43B7-917B-EEA7B7DC45CB}"/>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1CD2A767-95E5-4E3D-A790-018EACD47E20}"/>
              </a:ext>
            </a:extLst>
          </p:cNvPr>
          <p:cNvSpPr>
            <a:spLocks noGrp="1"/>
          </p:cNvSpPr>
          <p:nvPr>
            <p:ph type="sldNum" sz="quarter" idx="12"/>
          </p:nvPr>
        </p:nvSpPr>
        <p:spPr/>
        <p:txBody>
          <a:bodyPr/>
          <a:lstStyle/>
          <a:p>
            <a:fld id="{F8EA345F-8417-4541-8FAD-CDA77055AA50}" type="slidenum">
              <a:rPr lang="de-DE" smtClean="0"/>
              <a:pPr/>
              <a:t>‹#›</a:t>
            </a:fld>
            <a:endParaRPr lang="de-DE" dirty="0"/>
          </a:p>
        </p:txBody>
      </p:sp>
      <p:sp>
        <p:nvSpPr>
          <p:cNvPr id="8" name="Textfeld 7">
            <a:extLst>
              <a:ext uri="{FF2B5EF4-FFF2-40B4-BE49-F238E27FC236}">
                <a16:creationId xmlns:a16="http://schemas.microsoft.com/office/drawing/2014/main" id="{A8103451-2FD2-4D86-850A-61B16BEECC4F}"/>
              </a:ext>
            </a:extLst>
          </p:cNvPr>
          <p:cNvSpPr txBox="1"/>
          <p:nvPr userDrawn="1"/>
        </p:nvSpPr>
        <p:spPr>
          <a:xfrm>
            <a:off x="3506400" y="5338800"/>
            <a:ext cx="8225583" cy="738664"/>
          </a:xfrm>
          <a:prstGeom prst="rect">
            <a:avLst/>
          </a:prstGeom>
          <a:noFill/>
        </p:spPr>
        <p:txBody>
          <a:bodyPr wrap="square" rtlCol="0">
            <a:spAutoFit/>
          </a:bodyPr>
          <a:lstStyle/>
          <a:p>
            <a:pPr algn="just"/>
            <a:r>
              <a:rPr lang="en-US" sz="1400" kern="1200" dirty="0">
                <a:solidFill>
                  <a:schemeClr val="tx1"/>
                </a:solidFill>
                <a:effectLst/>
                <a:latin typeface="Arial" panose="020B0604020202020204" pitchFamily="34" charset="0"/>
                <a:ea typeface="+mn-ea"/>
                <a:cs typeface="Arial" panose="020B0604020202020204" pitchFamily="34" charset="0"/>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de-DE" sz="1400" dirty="0"/>
          </a:p>
        </p:txBody>
      </p:sp>
      <p:grpSp>
        <p:nvGrpSpPr>
          <p:cNvPr id="17" name="Gruppieren 16">
            <a:extLst>
              <a:ext uri="{FF2B5EF4-FFF2-40B4-BE49-F238E27FC236}">
                <a16:creationId xmlns:a16="http://schemas.microsoft.com/office/drawing/2014/main" id="{76234EF8-59AE-463D-8B34-6DB843FF6E45}"/>
              </a:ext>
            </a:extLst>
          </p:cNvPr>
          <p:cNvGrpSpPr/>
          <p:nvPr userDrawn="1"/>
        </p:nvGrpSpPr>
        <p:grpSpPr>
          <a:xfrm>
            <a:off x="1114923" y="362335"/>
            <a:ext cx="7739649" cy="779626"/>
            <a:chOff x="129004" y="5567103"/>
            <a:chExt cx="7739649" cy="779626"/>
          </a:xfrm>
        </p:grpSpPr>
        <p:pic>
          <p:nvPicPr>
            <p:cNvPr id="18" name="Grafik 17">
              <a:extLst>
                <a:ext uri="{FF2B5EF4-FFF2-40B4-BE49-F238E27FC236}">
                  <a16:creationId xmlns:a16="http://schemas.microsoft.com/office/drawing/2014/main" id="{B2C738CB-7D22-4706-8B1A-8E05B957609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4626279" y="5658931"/>
              <a:ext cx="1440444" cy="555762"/>
            </a:xfrm>
            <a:prstGeom prst="rect">
              <a:avLst/>
            </a:prstGeom>
          </p:spPr>
        </p:pic>
        <p:pic>
          <p:nvPicPr>
            <p:cNvPr id="19" name="Grafik 18">
              <a:extLst>
                <a:ext uri="{FF2B5EF4-FFF2-40B4-BE49-F238E27FC236}">
                  <a16:creationId xmlns:a16="http://schemas.microsoft.com/office/drawing/2014/main" id="{C0D3B4ED-76BF-481E-A70D-139B06D26BD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9004" y="5700829"/>
              <a:ext cx="1287734" cy="488450"/>
            </a:xfrm>
            <a:prstGeom prst="rect">
              <a:avLst/>
            </a:prstGeom>
          </p:spPr>
        </p:pic>
        <p:pic>
          <p:nvPicPr>
            <p:cNvPr id="20" name="Grafik 19">
              <a:extLst>
                <a:ext uri="{FF2B5EF4-FFF2-40B4-BE49-F238E27FC236}">
                  <a16:creationId xmlns:a16="http://schemas.microsoft.com/office/drawing/2014/main" id="{61AAF39F-5773-4977-BAE4-3A32453CD7B2}"/>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848810" y="5643422"/>
              <a:ext cx="599363" cy="603262"/>
            </a:xfrm>
            <a:prstGeom prst="rect">
              <a:avLst/>
            </a:prstGeom>
          </p:spPr>
        </p:pic>
        <p:pic>
          <p:nvPicPr>
            <p:cNvPr id="21" name="Grafik 20">
              <a:extLst>
                <a:ext uri="{FF2B5EF4-FFF2-40B4-BE49-F238E27FC236}">
                  <a16:creationId xmlns:a16="http://schemas.microsoft.com/office/drawing/2014/main" id="{C0948D53-BCDB-40BF-A09D-D304F5122975}"/>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1650916" y="5643422"/>
              <a:ext cx="579345" cy="579345"/>
            </a:xfrm>
            <a:prstGeom prst="rect">
              <a:avLst/>
            </a:prstGeom>
          </p:spPr>
        </p:pic>
        <p:pic>
          <p:nvPicPr>
            <p:cNvPr id="22" name="Grafik 21">
              <a:extLst>
                <a:ext uri="{FF2B5EF4-FFF2-40B4-BE49-F238E27FC236}">
                  <a16:creationId xmlns:a16="http://schemas.microsoft.com/office/drawing/2014/main" id="{046692F9-E0F4-4476-A10E-27839191720D}"/>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6131083" y="5595958"/>
              <a:ext cx="1737570" cy="750771"/>
            </a:xfrm>
            <a:prstGeom prst="rect">
              <a:avLst/>
            </a:prstGeom>
          </p:spPr>
        </p:pic>
        <p:pic>
          <p:nvPicPr>
            <p:cNvPr id="23" name="Grafik 22">
              <a:extLst>
                <a:ext uri="{FF2B5EF4-FFF2-40B4-BE49-F238E27FC236}">
                  <a16:creationId xmlns:a16="http://schemas.microsoft.com/office/drawing/2014/main" id="{50024BC8-59E8-4067-8475-3C1FB813289C}"/>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2230261" y="5567103"/>
              <a:ext cx="1884540" cy="743750"/>
            </a:xfrm>
            <a:prstGeom prst="rect">
              <a:avLst/>
            </a:prstGeom>
          </p:spPr>
        </p:pic>
      </p:grpSp>
    </p:spTree>
    <p:extLst>
      <p:ext uri="{BB962C8B-B14F-4D97-AF65-F5344CB8AC3E}">
        <p14:creationId xmlns:p14="http://schemas.microsoft.com/office/powerpoint/2010/main" val="2794443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B">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A16094-A668-4CD6-B161-69868280DB1F}"/>
              </a:ext>
            </a:extLst>
          </p:cNvPr>
          <p:cNvSpPr>
            <a:spLocks noGrp="1"/>
          </p:cNvSpPr>
          <p:nvPr>
            <p:ph type="title"/>
          </p:nvPr>
        </p:nvSpPr>
        <p:spPr>
          <a:xfrm>
            <a:off x="831850" y="1709738"/>
            <a:ext cx="10515600" cy="2852737"/>
          </a:xfrm>
        </p:spPr>
        <p:txBody>
          <a:bodyPr anchor="b">
            <a:normAutofit/>
          </a:bodyPr>
          <a:lstStyle>
            <a:lvl1pPr>
              <a:defRPr sz="3600"/>
            </a:lvl1pPr>
          </a:lstStyle>
          <a:p>
            <a:r>
              <a:rPr lang="de-DE" dirty="0"/>
              <a:t>Mastertitelformat bearbeiten</a:t>
            </a:r>
          </a:p>
        </p:txBody>
      </p:sp>
      <p:sp>
        <p:nvSpPr>
          <p:cNvPr id="3" name="Textplatzhalter 2">
            <a:extLst>
              <a:ext uri="{FF2B5EF4-FFF2-40B4-BE49-F238E27FC236}">
                <a16:creationId xmlns:a16="http://schemas.microsoft.com/office/drawing/2014/main" id="{4DEA725C-E12C-448C-9C1D-2E4478769DEA}"/>
              </a:ext>
            </a:extLst>
          </p:cNvPr>
          <p:cNvSpPr>
            <a:spLocks noGrp="1"/>
          </p:cNvSpPr>
          <p:nvPr>
            <p:ph type="body" idx="1"/>
          </p:nvPr>
        </p:nvSpPr>
        <p:spPr>
          <a:xfrm>
            <a:off x="831850" y="4589463"/>
            <a:ext cx="10515600" cy="1500187"/>
          </a:xfrm>
        </p:spPr>
        <p:txBody>
          <a:bodyPr>
            <a:normAutofit/>
          </a:bodyPr>
          <a:lstStyle>
            <a:lvl1pPr marL="0" indent="0">
              <a:buNone/>
              <a:defRPr sz="2000">
                <a:solidFill>
                  <a:srgbClr val="1B4E9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grpSp>
        <p:nvGrpSpPr>
          <p:cNvPr id="7" name="Gruppieren 6">
            <a:extLst>
              <a:ext uri="{FF2B5EF4-FFF2-40B4-BE49-F238E27FC236}">
                <a16:creationId xmlns:a16="http://schemas.microsoft.com/office/drawing/2014/main" id="{8ED6930E-0DF9-49FA-B127-AA5596E08684}"/>
              </a:ext>
            </a:extLst>
          </p:cNvPr>
          <p:cNvGrpSpPr/>
          <p:nvPr userDrawn="1"/>
        </p:nvGrpSpPr>
        <p:grpSpPr>
          <a:xfrm>
            <a:off x="1100011" y="362335"/>
            <a:ext cx="7754561" cy="779626"/>
            <a:chOff x="114092" y="5567103"/>
            <a:chExt cx="7754561" cy="779626"/>
          </a:xfrm>
        </p:grpSpPr>
        <p:pic>
          <p:nvPicPr>
            <p:cNvPr id="8" name="Grafik 7">
              <a:extLst>
                <a:ext uri="{FF2B5EF4-FFF2-40B4-BE49-F238E27FC236}">
                  <a16:creationId xmlns:a16="http://schemas.microsoft.com/office/drawing/2014/main" id="{B482A693-42F3-4203-9AF4-9AB9002A37B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4092" y="5658931"/>
              <a:ext cx="1440444" cy="555762"/>
            </a:xfrm>
            <a:prstGeom prst="rect">
              <a:avLst/>
            </a:prstGeom>
          </p:spPr>
        </p:pic>
        <p:pic>
          <p:nvPicPr>
            <p:cNvPr id="9" name="Grafik 8">
              <a:extLst>
                <a:ext uri="{FF2B5EF4-FFF2-40B4-BE49-F238E27FC236}">
                  <a16:creationId xmlns:a16="http://schemas.microsoft.com/office/drawing/2014/main" id="{2BE49B56-8DE7-48C9-B149-10C4DC84439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4701007" y="5700829"/>
              <a:ext cx="1287734" cy="488450"/>
            </a:xfrm>
            <a:prstGeom prst="rect">
              <a:avLst/>
            </a:prstGeom>
          </p:spPr>
        </p:pic>
        <p:pic>
          <p:nvPicPr>
            <p:cNvPr id="10" name="Grafik 9">
              <a:extLst>
                <a:ext uri="{FF2B5EF4-FFF2-40B4-BE49-F238E27FC236}">
                  <a16:creationId xmlns:a16="http://schemas.microsoft.com/office/drawing/2014/main" id="{1F04BD45-BDA8-4078-81A7-2A09F7FF40F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848810" y="5643422"/>
              <a:ext cx="599363" cy="603262"/>
            </a:xfrm>
            <a:prstGeom prst="rect">
              <a:avLst/>
            </a:prstGeom>
          </p:spPr>
        </p:pic>
        <p:pic>
          <p:nvPicPr>
            <p:cNvPr id="11" name="Grafik 10">
              <a:extLst>
                <a:ext uri="{FF2B5EF4-FFF2-40B4-BE49-F238E27FC236}">
                  <a16:creationId xmlns:a16="http://schemas.microsoft.com/office/drawing/2014/main" id="{A5AA4DA2-48A2-4A2E-BC86-699BF75A75D1}"/>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650916" y="5643422"/>
              <a:ext cx="579345" cy="579345"/>
            </a:xfrm>
            <a:prstGeom prst="rect">
              <a:avLst/>
            </a:prstGeom>
          </p:spPr>
        </p:pic>
        <p:pic>
          <p:nvPicPr>
            <p:cNvPr id="12" name="Grafik 11">
              <a:extLst>
                <a:ext uri="{FF2B5EF4-FFF2-40B4-BE49-F238E27FC236}">
                  <a16:creationId xmlns:a16="http://schemas.microsoft.com/office/drawing/2014/main" id="{69BBBEB4-4EDE-4FDE-AA21-C58A2AAF644F}"/>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6131083" y="5595958"/>
              <a:ext cx="1737570" cy="750771"/>
            </a:xfrm>
            <a:prstGeom prst="rect">
              <a:avLst/>
            </a:prstGeom>
          </p:spPr>
        </p:pic>
        <p:pic>
          <p:nvPicPr>
            <p:cNvPr id="13" name="Grafik 12">
              <a:extLst>
                <a:ext uri="{FF2B5EF4-FFF2-40B4-BE49-F238E27FC236}">
                  <a16:creationId xmlns:a16="http://schemas.microsoft.com/office/drawing/2014/main" id="{48FE646C-5718-4396-B153-4667F01E0541}"/>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2230261" y="5567103"/>
              <a:ext cx="1884540" cy="743750"/>
            </a:xfrm>
            <a:prstGeom prst="rect">
              <a:avLst/>
            </a:prstGeom>
          </p:spPr>
        </p:pic>
      </p:grpSp>
    </p:spTree>
    <p:extLst>
      <p:ext uri="{BB962C8B-B14F-4D97-AF65-F5344CB8AC3E}">
        <p14:creationId xmlns:p14="http://schemas.microsoft.com/office/powerpoint/2010/main" val="812134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C4B63A-44A7-4C8F-A078-85F935114D0C}"/>
              </a:ext>
            </a:extLst>
          </p:cNvPr>
          <p:cNvSpPr>
            <a:spLocks noGrp="1"/>
          </p:cNvSpPr>
          <p:nvPr>
            <p:ph type="title" hasCustomPrompt="1"/>
          </p:nvPr>
        </p:nvSpPr>
        <p:spPr>
          <a:xfrm>
            <a:off x="838200" y="365125"/>
            <a:ext cx="8811126" cy="1054601"/>
          </a:xfrm>
        </p:spPr>
        <p:txBody>
          <a:bodyPr/>
          <a:lstStyle>
            <a:lvl1pPr>
              <a:defRPr>
                <a:latin typeface="Arial" panose="020B0604020202020204" pitchFamily="34" charset="0"/>
                <a:cs typeface="Arial" panose="020B0604020202020204" pitchFamily="34" charset="0"/>
              </a:defRPr>
            </a:lvl1pPr>
          </a:lstStyle>
          <a:p>
            <a:r>
              <a:rPr lang="de-DE" dirty="0"/>
              <a:t>Titel</a:t>
            </a:r>
          </a:p>
        </p:txBody>
      </p:sp>
      <p:sp>
        <p:nvSpPr>
          <p:cNvPr id="3" name="Inhaltsplatzhalter 2">
            <a:extLst>
              <a:ext uri="{FF2B5EF4-FFF2-40B4-BE49-F238E27FC236}">
                <a16:creationId xmlns:a16="http://schemas.microsoft.com/office/drawing/2014/main" id="{77DCEF62-D361-4C9D-8F0F-6671AF793EAC}"/>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83267B73-69C2-47A9-9509-7BA918F340D1}"/>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B55353E6-904F-488E-8BD5-39A146AF4759}"/>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94BE6D32-5AE3-4F97-A7DB-B09AEA8D4105}"/>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4439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ABD3C-6963-4DD7-93C6-D942DE5113AF}"/>
              </a:ext>
            </a:extLst>
          </p:cNvPr>
          <p:cNvSpPr>
            <a:spLocks noGrp="1"/>
          </p:cNvSpPr>
          <p:nvPr>
            <p:ph type="title"/>
          </p:nvPr>
        </p:nvSpPr>
        <p:spPr/>
        <p:txBody>
          <a:bodyPr/>
          <a:lstStyle/>
          <a:p>
            <a:r>
              <a:rPr lang="de-DE" dirty="0"/>
              <a:t>Mastertitelformat bearbeiten</a:t>
            </a:r>
          </a:p>
        </p:txBody>
      </p:sp>
      <p:sp>
        <p:nvSpPr>
          <p:cNvPr id="3" name="Inhaltsplatzhalter 2">
            <a:extLst>
              <a:ext uri="{FF2B5EF4-FFF2-40B4-BE49-F238E27FC236}">
                <a16:creationId xmlns:a16="http://schemas.microsoft.com/office/drawing/2014/main" id="{5226A611-B9AB-48AA-8B63-6006230C430D}"/>
              </a:ext>
            </a:extLst>
          </p:cNvPr>
          <p:cNvSpPr>
            <a:spLocks noGrp="1"/>
          </p:cNvSpPr>
          <p:nvPr>
            <p:ph sz="half" idx="1"/>
          </p:nvPr>
        </p:nvSpPr>
        <p:spPr>
          <a:xfrm>
            <a:off x="838200" y="1825625"/>
            <a:ext cx="5181600"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35382323-9855-401D-8BDC-CFF54F2B70F6}"/>
              </a:ext>
            </a:extLst>
          </p:cNvPr>
          <p:cNvSpPr>
            <a:spLocks noGrp="1"/>
          </p:cNvSpPr>
          <p:nvPr>
            <p:ph sz="half" idx="2"/>
          </p:nvPr>
        </p:nvSpPr>
        <p:spPr>
          <a:xfrm>
            <a:off x="6172200" y="1825625"/>
            <a:ext cx="5181600"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a:extLst>
              <a:ext uri="{FF2B5EF4-FFF2-40B4-BE49-F238E27FC236}">
                <a16:creationId xmlns:a16="http://schemas.microsoft.com/office/drawing/2014/main" id="{672EA103-97E9-49CB-BB6A-8B369CDD6966}"/>
              </a:ext>
            </a:extLst>
          </p:cNvPr>
          <p:cNvSpPr>
            <a:spLocks noGrp="1"/>
          </p:cNvSpPr>
          <p:nvPr>
            <p:ph type="dt" sz="half" idx="10"/>
          </p:nvPr>
        </p:nvSpPr>
        <p:spPr/>
        <p:txBody>
          <a:bodyPr/>
          <a:lstStyle/>
          <a:p>
            <a:fld id="{E24A70BB-8C2E-47F6-8AE2-DD2CEBE41235}" type="datetime1">
              <a:rPr lang="de-DE" smtClean="0"/>
              <a:t>30.09.2023</a:t>
            </a:fld>
            <a:endParaRPr lang="de-DE" dirty="0"/>
          </a:p>
        </p:txBody>
      </p:sp>
      <p:sp>
        <p:nvSpPr>
          <p:cNvPr id="6" name="Fußzeilenplatzhalter 5">
            <a:extLst>
              <a:ext uri="{FF2B5EF4-FFF2-40B4-BE49-F238E27FC236}">
                <a16:creationId xmlns:a16="http://schemas.microsoft.com/office/drawing/2014/main" id="{5040A893-787D-450C-8C6A-4CB6FF355D72}"/>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7081AA7B-FDBC-46C8-AEEE-CDCAF9394AFE}"/>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2775735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6F5274-9175-4A0B-B8FF-A9B9C7C42C65}"/>
              </a:ext>
            </a:extLst>
          </p:cNvPr>
          <p:cNvSpPr>
            <a:spLocks noGrp="1"/>
          </p:cNvSpPr>
          <p:nvPr>
            <p:ph type="title"/>
          </p:nvPr>
        </p:nvSpPr>
        <p:spPr>
          <a:xfrm>
            <a:off x="839788" y="365125"/>
            <a:ext cx="8825580" cy="1325563"/>
          </a:xfrm>
        </p:spPr>
        <p:txBody>
          <a:bodyPr/>
          <a:lstStyle/>
          <a:p>
            <a:r>
              <a:rPr lang="de-DE" dirty="0"/>
              <a:t>Mastertitelformat bearbeiten</a:t>
            </a:r>
          </a:p>
        </p:txBody>
      </p:sp>
      <p:sp>
        <p:nvSpPr>
          <p:cNvPr id="3" name="Textplatzhalter 2">
            <a:extLst>
              <a:ext uri="{FF2B5EF4-FFF2-40B4-BE49-F238E27FC236}">
                <a16:creationId xmlns:a16="http://schemas.microsoft.com/office/drawing/2014/main" id="{AEF5DB55-B1E6-4A19-80B1-D5990CA41935}"/>
              </a:ext>
            </a:extLst>
          </p:cNvPr>
          <p:cNvSpPr>
            <a:spLocks noGrp="1"/>
          </p:cNvSpPr>
          <p:nvPr>
            <p:ph type="body" idx="1"/>
          </p:nvPr>
        </p:nvSpPr>
        <p:spPr>
          <a:xfrm>
            <a:off x="839788" y="1681163"/>
            <a:ext cx="5157787" cy="823912"/>
          </a:xfrm>
        </p:spPr>
        <p:txBody>
          <a:bodyPr anchor="b"/>
          <a:lstStyle>
            <a:lvl1pPr marL="0" indent="0">
              <a:buNone/>
              <a:defRPr sz="2400" b="1">
                <a:solidFill>
                  <a:srgbClr val="1B4E9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ECFA9C52-E8A9-4435-98C2-B3FA36815789}"/>
              </a:ext>
            </a:extLst>
          </p:cNvPr>
          <p:cNvSpPr>
            <a:spLocks noGrp="1"/>
          </p:cNvSpPr>
          <p:nvPr>
            <p:ph sz="half" idx="2"/>
          </p:nvPr>
        </p:nvSpPr>
        <p:spPr>
          <a:xfrm>
            <a:off x="839788" y="2505075"/>
            <a:ext cx="5157787" cy="368458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E16AAD1D-EE5C-4865-8B8C-22E25E4B1976}"/>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1B4E9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567635C2-FDE2-4A42-857A-57BB4CEB8EE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FF5B063-B897-4FFE-82C7-C99A38CEB60B}"/>
              </a:ext>
            </a:extLst>
          </p:cNvPr>
          <p:cNvSpPr>
            <a:spLocks noGrp="1"/>
          </p:cNvSpPr>
          <p:nvPr>
            <p:ph type="dt" sz="half" idx="10"/>
          </p:nvPr>
        </p:nvSpPr>
        <p:spPr/>
        <p:txBody>
          <a:bodyPr/>
          <a:lstStyle/>
          <a:p>
            <a:fld id="{E9FE53EA-55CC-48E5-9A32-125423AC6BE7}" type="datetime1">
              <a:rPr lang="de-DE" smtClean="0"/>
              <a:t>30.09.2023</a:t>
            </a:fld>
            <a:endParaRPr lang="de-DE" dirty="0"/>
          </a:p>
        </p:txBody>
      </p:sp>
      <p:sp>
        <p:nvSpPr>
          <p:cNvPr id="8" name="Fußzeilenplatzhalter 7">
            <a:extLst>
              <a:ext uri="{FF2B5EF4-FFF2-40B4-BE49-F238E27FC236}">
                <a16:creationId xmlns:a16="http://schemas.microsoft.com/office/drawing/2014/main" id="{69A77587-36F6-4EA9-A6A9-C64923D0D8AC}"/>
              </a:ext>
            </a:extLst>
          </p:cNvPr>
          <p:cNvSpPr>
            <a:spLocks noGrp="1"/>
          </p:cNvSpPr>
          <p:nvPr>
            <p:ph type="ftr" sz="quarter" idx="11"/>
          </p:nvPr>
        </p:nvSpPr>
        <p:spPr>
          <a:xfrm>
            <a:off x="1118937" y="6459427"/>
            <a:ext cx="10479498" cy="365125"/>
          </a:xfrm>
        </p:spPr>
        <p:txBody>
          <a:bodyPr/>
          <a:lstStyle/>
          <a:p>
            <a:endParaRPr lang="de-DE" dirty="0"/>
          </a:p>
        </p:txBody>
      </p:sp>
      <p:sp>
        <p:nvSpPr>
          <p:cNvPr id="9" name="Foliennummernplatzhalter 8">
            <a:extLst>
              <a:ext uri="{FF2B5EF4-FFF2-40B4-BE49-F238E27FC236}">
                <a16:creationId xmlns:a16="http://schemas.microsoft.com/office/drawing/2014/main" id="{B0923A4B-486F-4768-ADCD-FD8B85590FE5}"/>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372863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7C78405-1CB4-4E90-AD45-585B3A212582}"/>
              </a:ext>
            </a:extLst>
          </p:cNvPr>
          <p:cNvSpPr>
            <a:spLocks noGrp="1"/>
          </p:cNvSpPr>
          <p:nvPr>
            <p:ph type="dt" sz="half" idx="10"/>
          </p:nvPr>
        </p:nvSpPr>
        <p:spPr>
          <a:xfrm>
            <a:off x="176468" y="6468022"/>
            <a:ext cx="942469" cy="365125"/>
          </a:xfrm>
        </p:spPr>
        <p:txBody>
          <a:bodyPr/>
          <a:lstStyle/>
          <a:p>
            <a:fld id="{57090D65-11CC-46AB-9DD8-090AF3BD368A}" type="datetime1">
              <a:rPr lang="de-DE" smtClean="0"/>
              <a:t>30.09.2023</a:t>
            </a:fld>
            <a:endParaRPr lang="de-DE" dirty="0"/>
          </a:p>
        </p:txBody>
      </p:sp>
      <p:sp>
        <p:nvSpPr>
          <p:cNvPr id="3" name="Fußzeilenplatzhalter 2">
            <a:extLst>
              <a:ext uri="{FF2B5EF4-FFF2-40B4-BE49-F238E27FC236}">
                <a16:creationId xmlns:a16="http://schemas.microsoft.com/office/drawing/2014/main" id="{BCAD56FC-D8F6-406C-ADC0-90D10FC90DD3}"/>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E23BC725-AFDD-4C18-B482-2420CB1AFB67}"/>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2738863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64F2DE-AD8B-48B4-A0F9-8CF6A62F18B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390B484-9E53-4EEF-A7BC-2FEF31322045}"/>
              </a:ext>
            </a:extLst>
          </p:cNvPr>
          <p:cNvSpPr>
            <a:spLocks noGrp="1"/>
          </p:cNvSpPr>
          <p:nvPr>
            <p:ph type="dt" sz="half" idx="10"/>
          </p:nvPr>
        </p:nvSpPr>
        <p:spPr/>
        <p:txBody>
          <a:bodyPr/>
          <a:lstStyle/>
          <a:p>
            <a:fld id="{481808E3-2056-4E38-906E-B8E7D2713D40}" type="datetime1">
              <a:rPr lang="de-DE" smtClean="0"/>
              <a:t>30.09.2023</a:t>
            </a:fld>
            <a:endParaRPr lang="de-DE" dirty="0"/>
          </a:p>
        </p:txBody>
      </p:sp>
      <p:sp>
        <p:nvSpPr>
          <p:cNvPr id="4" name="Fußzeilenplatzhalter 3">
            <a:extLst>
              <a:ext uri="{FF2B5EF4-FFF2-40B4-BE49-F238E27FC236}">
                <a16:creationId xmlns:a16="http://schemas.microsoft.com/office/drawing/2014/main" id="{EAB3FFE6-963E-42E0-A1D9-239111CF5BD5}"/>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510432F2-3BA5-4549-800D-063A30AC572E}"/>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1733774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CD74F4-8CD6-4391-8206-935D1684E1CB}"/>
              </a:ext>
            </a:extLst>
          </p:cNvPr>
          <p:cNvSpPr>
            <a:spLocks noGrp="1"/>
          </p:cNvSpPr>
          <p:nvPr>
            <p:ph type="title"/>
          </p:nvPr>
        </p:nvSpPr>
        <p:spPr>
          <a:xfrm>
            <a:off x="839788" y="457200"/>
            <a:ext cx="3932237" cy="1600200"/>
          </a:xfrm>
        </p:spPr>
        <p:txBody>
          <a:bodyPr anchor="b"/>
          <a:lstStyle>
            <a:lvl1pPr>
              <a:defRPr sz="3200"/>
            </a:lvl1pPr>
          </a:lstStyle>
          <a:p>
            <a:r>
              <a:rPr lang="de-DE" dirty="0"/>
              <a:t>Mastertitelformat bearbeiten</a:t>
            </a:r>
          </a:p>
        </p:txBody>
      </p:sp>
      <p:sp>
        <p:nvSpPr>
          <p:cNvPr id="3" name="Inhaltsplatzhalter 2">
            <a:extLst>
              <a:ext uri="{FF2B5EF4-FFF2-40B4-BE49-F238E27FC236}">
                <a16:creationId xmlns:a16="http://schemas.microsoft.com/office/drawing/2014/main" id="{779F838D-0326-4C97-BDC6-F7CFEFC06265}"/>
              </a:ext>
            </a:extLst>
          </p:cNvPr>
          <p:cNvSpPr>
            <a:spLocks noGrp="1"/>
          </p:cNvSpPr>
          <p:nvPr>
            <p:ph idx="1"/>
          </p:nvPr>
        </p:nvSpPr>
        <p:spPr>
          <a:xfrm>
            <a:off x="5183188" y="1612232"/>
            <a:ext cx="6172200" cy="4248818"/>
          </a:xfrm>
        </p:spPr>
        <p:txBody>
          <a:bodyPr/>
          <a:lstStyle>
            <a:lvl1pPr>
              <a:defRPr sz="2000"/>
            </a:lvl1pPr>
            <a:lvl2pPr>
              <a:defRPr sz="2000"/>
            </a:lvl2pPr>
            <a:lvl3pPr>
              <a:defRPr sz="1600"/>
            </a:lvl3pPr>
            <a:lvl4pPr>
              <a:defRPr sz="1600"/>
            </a:lvl4pPr>
            <a:lvl5pPr>
              <a:defRPr sz="16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3EC32984-8178-4150-8E2B-91E7A5CA99B3}"/>
              </a:ext>
            </a:extLst>
          </p:cNvPr>
          <p:cNvSpPr>
            <a:spLocks noGrp="1"/>
          </p:cNvSpPr>
          <p:nvPr>
            <p:ph type="body" sz="half" idx="2"/>
          </p:nvPr>
        </p:nvSpPr>
        <p:spPr>
          <a:xfrm>
            <a:off x="839788" y="2057400"/>
            <a:ext cx="3932237" cy="3811588"/>
          </a:xfrm>
        </p:spPr>
        <p:txBody>
          <a:bodyPr>
            <a:normAutofit/>
          </a:bodyPr>
          <a:lstStyle>
            <a:lvl1pPr marL="0" indent="0">
              <a:buNone/>
              <a:defRPr sz="2000">
                <a:solidFill>
                  <a:srgbClr val="1B4E9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Mastertextformat bearbeiten</a:t>
            </a:r>
          </a:p>
        </p:txBody>
      </p:sp>
      <p:sp>
        <p:nvSpPr>
          <p:cNvPr id="5" name="Datumsplatzhalter 4">
            <a:extLst>
              <a:ext uri="{FF2B5EF4-FFF2-40B4-BE49-F238E27FC236}">
                <a16:creationId xmlns:a16="http://schemas.microsoft.com/office/drawing/2014/main" id="{10332894-5612-4B7E-86E5-D88AE9C13EA7}"/>
              </a:ext>
            </a:extLst>
          </p:cNvPr>
          <p:cNvSpPr>
            <a:spLocks noGrp="1"/>
          </p:cNvSpPr>
          <p:nvPr>
            <p:ph type="dt" sz="half" idx="10"/>
          </p:nvPr>
        </p:nvSpPr>
        <p:spPr/>
        <p:txBody>
          <a:bodyPr/>
          <a:lstStyle/>
          <a:p>
            <a:fld id="{21EC33C2-95CC-4A57-9E9D-5D0711A42746}" type="datetime1">
              <a:rPr lang="de-DE" smtClean="0"/>
              <a:t>30.09.2023</a:t>
            </a:fld>
            <a:endParaRPr lang="de-DE" dirty="0"/>
          </a:p>
        </p:txBody>
      </p:sp>
      <p:sp>
        <p:nvSpPr>
          <p:cNvPr id="6" name="Fußzeilenplatzhalter 5">
            <a:extLst>
              <a:ext uri="{FF2B5EF4-FFF2-40B4-BE49-F238E27FC236}">
                <a16:creationId xmlns:a16="http://schemas.microsoft.com/office/drawing/2014/main" id="{1967BC9E-372D-410C-80C9-E2A172E0110C}"/>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79D2C3E5-1A0F-4BBA-B5D6-0CB0A29D5C84}"/>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195280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4507DE-49B7-4CB9-9C8E-40FD58F38A1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7899261-6A39-4A0C-AE2A-F5A74D272FBE}"/>
              </a:ext>
            </a:extLst>
          </p:cNvPr>
          <p:cNvSpPr>
            <a:spLocks noGrp="1"/>
          </p:cNvSpPr>
          <p:nvPr>
            <p:ph type="pic" idx="1"/>
          </p:nvPr>
        </p:nvSpPr>
        <p:spPr>
          <a:xfrm>
            <a:off x="5183188" y="1692442"/>
            <a:ext cx="6172200" cy="41686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a:extLst>
              <a:ext uri="{FF2B5EF4-FFF2-40B4-BE49-F238E27FC236}">
                <a16:creationId xmlns:a16="http://schemas.microsoft.com/office/drawing/2014/main" id="{0342E56A-686A-40F7-B76F-EC0C5A16F48B}"/>
              </a:ext>
            </a:extLst>
          </p:cNvPr>
          <p:cNvSpPr>
            <a:spLocks noGrp="1"/>
          </p:cNvSpPr>
          <p:nvPr>
            <p:ph type="body" sz="half" idx="2"/>
          </p:nvPr>
        </p:nvSpPr>
        <p:spPr>
          <a:xfrm>
            <a:off x="839788" y="2057400"/>
            <a:ext cx="3932237" cy="3811588"/>
          </a:xfrm>
        </p:spPr>
        <p:txBody>
          <a:bodyPr>
            <a:normAutofit/>
          </a:bodyPr>
          <a:lstStyle>
            <a:lvl1pPr marL="0" indent="0">
              <a:buNone/>
              <a:defRPr sz="2000">
                <a:solidFill>
                  <a:srgbClr val="1B4E9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Mastertextformat bearbeiten</a:t>
            </a:r>
          </a:p>
        </p:txBody>
      </p:sp>
      <p:sp>
        <p:nvSpPr>
          <p:cNvPr id="5" name="Datumsplatzhalter 4">
            <a:extLst>
              <a:ext uri="{FF2B5EF4-FFF2-40B4-BE49-F238E27FC236}">
                <a16:creationId xmlns:a16="http://schemas.microsoft.com/office/drawing/2014/main" id="{08D331CF-AB6A-45D0-BAB3-A93CB8C38138}"/>
              </a:ext>
            </a:extLst>
          </p:cNvPr>
          <p:cNvSpPr>
            <a:spLocks noGrp="1"/>
          </p:cNvSpPr>
          <p:nvPr>
            <p:ph type="dt" sz="half" idx="10"/>
          </p:nvPr>
        </p:nvSpPr>
        <p:spPr/>
        <p:txBody>
          <a:bodyPr/>
          <a:lstStyle/>
          <a:p>
            <a:fld id="{1424D013-7AFD-48B6-B01F-FA0375330B67}" type="datetime1">
              <a:rPr lang="de-DE" smtClean="0"/>
              <a:t>30.09.2023</a:t>
            </a:fld>
            <a:endParaRPr lang="de-DE" dirty="0"/>
          </a:p>
        </p:txBody>
      </p:sp>
      <p:sp>
        <p:nvSpPr>
          <p:cNvPr id="6" name="Fußzeilenplatzhalter 5">
            <a:extLst>
              <a:ext uri="{FF2B5EF4-FFF2-40B4-BE49-F238E27FC236}">
                <a16:creationId xmlns:a16="http://schemas.microsoft.com/office/drawing/2014/main" id="{CD06843D-3F0B-4248-BF83-B75E32B07E6B}"/>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2112626C-EC5F-4E48-810B-4008E045A1BF}"/>
              </a:ext>
            </a:extLst>
          </p:cNvPr>
          <p:cNvSpPr>
            <a:spLocks noGrp="1"/>
          </p:cNvSpPr>
          <p:nvPr>
            <p:ph type="sldNum" sz="quarter" idx="12"/>
          </p:nvPr>
        </p:nvSpPr>
        <p:spPr/>
        <p:txBody>
          <a:bodyPr/>
          <a:lstStyle/>
          <a:p>
            <a:fld id="{F8EA345F-8417-4541-8FAD-CDA77055AA50}" type="slidenum">
              <a:rPr lang="de-DE" smtClean="0"/>
              <a:t>‹#›</a:t>
            </a:fld>
            <a:endParaRPr lang="de-DE" dirty="0"/>
          </a:p>
        </p:txBody>
      </p:sp>
    </p:spTree>
    <p:extLst>
      <p:ext uri="{BB962C8B-B14F-4D97-AF65-F5344CB8AC3E}">
        <p14:creationId xmlns:p14="http://schemas.microsoft.com/office/powerpoint/2010/main" val="271069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8AC9BF0B-1683-4154-8E6D-3BE5DCD9AD55}"/>
              </a:ext>
            </a:extLst>
          </p:cNvPr>
          <p:cNvSpPr/>
          <p:nvPr userDrawn="1"/>
        </p:nvSpPr>
        <p:spPr>
          <a:xfrm>
            <a:off x="1" y="6435152"/>
            <a:ext cx="12191999" cy="430869"/>
          </a:xfrm>
          <a:prstGeom prst="rect">
            <a:avLst/>
          </a:prstGeom>
          <a:solidFill>
            <a:srgbClr val="1B4E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elplatzhalter 1">
            <a:extLst>
              <a:ext uri="{FF2B5EF4-FFF2-40B4-BE49-F238E27FC236}">
                <a16:creationId xmlns:a16="http://schemas.microsoft.com/office/drawing/2014/main" id="{3103B17F-333F-41B7-AE86-C7A66C37E34E}"/>
              </a:ext>
            </a:extLst>
          </p:cNvPr>
          <p:cNvSpPr>
            <a:spLocks noGrp="1"/>
          </p:cNvSpPr>
          <p:nvPr>
            <p:ph type="title"/>
          </p:nvPr>
        </p:nvSpPr>
        <p:spPr>
          <a:xfrm>
            <a:off x="838200" y="365125"/>
            <a:ext cx="8835189" cy="1054601"/>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BB2F2777-2377-40FE-86D4-6099B6394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7DA462D9-D54A-4212-865C-86588B1A5A8E}"/>
              </a:ext>
            </a:extLst>
          </p:cNvPr>
          <p:cNvSpPr>
            <a:spLocks noGrp="1"/>
          </p:cNvSpPr>
          <p:nvPr>
            <p:ph type="dt" sz="half" idx="2"/>
          </p:nvPr>
        </p:nvSpPr>
        <p:spPr>
          <a:xfrm>
            <a:off x="136361" y="6463030"/>
            <a:ext cx="978562" cy="365125"/>
          </a:xfrm>
          <a:prstGeom prst="rect">
            <a:avLst/>
          </a:prstGeom>
        </p:spPr>
        <p:txBody>
          <a:bodyPr vert="horz" lIns="91440" tIns="45720" rIns="91440" bIns="45720" rtlCol="0" anchor="ctr"/>
          <a:lstStyle>
            <a:lvl1pPr algn="l">
              <a:defRPr sz="1200">
                <a:solidFill>
                  <a:schemeClr val="bg1"/>
                </a:solidFill>
                <a:latin typeface="Arial" panose="020B0604020202020204" pitchFamily="34" charset="0"/>
                <a:cs typeface="Arial" panose="020B0604020202020204" pitchFamily="34" charset="0"/>
              </a:defRPr>
            </a:lvl1pPr>
          </a:lstStyle>
          <a:p>
            <a:fld id="{DAA786EF-11C2-474E-A8D6-9579E7913903}" type="datetime1">
              <a:rPr lang="de-DE" smtClean="0"/>
              <a:t>30.09.2023</a:t>
            </a:fld>
            <a:endParaRPr lang="de-DE" dirty="0"/>
          </a:p>
        </p:txBody>
      </p:sp>
      <p:sp>
        <p:nvSpPr>
          <p:cNvPr id="5" name="Fußzeilenplatzhalter 4">
            <a:extLst>
              <a:ext uri="{FF2B5EF4-FFF2-40B4-BE49-F238E27FC236}">
                <a16:creationId xmlns:a16="http://schemas.microsoft.com/office/drawing/2014/main" id="{3E348FA0-A13D-4AEB-98D9-DDA8262D0E0B}"/>
              </a:ext>
            </a:extLst>
          </p:cNvPr>
          <p:cNvSpPr>
            <a:spLocks noGrp="1"/>
          </p:cNvSpPr>
          <p:nvPr>
            <p:ph type="ftr" sz="quarter" idx="3"/>
          </p:nvPr>
        </p:nvSpPr>
        <p:spPr>
          <a:xfrm>
            <a:off x="1118937" y="6459427"/>
            <a:ext cx="10479498"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endParaRPr lang="de-DE" dirty="0"/>
          </a:p>
        </p:txBody>
      </p:sp>
      <p:sp>
        <p:nvSpPr>
          <p:cNvPr id="7" name="Rechteck 6">
            <a:extLst>
              <a:ext uri="{FF2B5EF4-FFF2-40B4-BE49-F238E27FC236}">
                <a16:creationId xmlns:a16="http://schemas.microsoft.com/office/drawing/2014/main" id="{B77ECF40-CEC8-4D18-9929-E92D762789FF}"/>
              </a:ext>
            </a:extLst>
          </p:cNvPr>
          <p:cNvSpPr/>
          <p:nvPr userDrawn="1"/>
        </p:nvSpPr>
        <p:spPr>
          <a:xfrm>
            <a:off x="-1" y="-111711"/>
            <a:ext cx="12192001" cy="145159"/>
          </a:xfrm>
          <a:prstGeom prst="rect">
            <a:avLst/>
          </a:prstGeom>
          <a:solidFill>
            <a:srgbClr val="299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8" name="Grafik 7">
            <a:extLst>
              <a:ext uri="{FF2B5EF4-FFF2-40B4-BE49-F238E27FC236}">
                <a16:creationId xmlns:a16="http://schemas.microsoft.com/office/drawing/2014/main" id="{0251F07A-EB8D-4B13-AD1D-8957C193D3BA}"/>
              </a:ext>
            </a:extLst>
          </p:cNvPr>
          <p:cNvPicPr>
            <a:picLocks noChangeAspect="1"/>
          </p:cNvPicPr>
          <p:nvPr userDrawn="1"/>
        </p:nvPicPr>
        <p:blipFill>
          <a:blip r:embed="rId12" cstate="hqprint">
            <a:extLst>
              <a:ext uri="{28A0092B-C50C-407E-A947-70E740481C1C}">
                <a14:useLocalDpi xmlns:a14="http://schemas.microsoft.com/office/drawing/2010/main" val="0"/>
              </a:ext>
            </a:extLst>
          </a:blip>
          <a:stretch>
            <a:fillRect/>
          </a:stretch>
        </p:blipFill>
        <p:spPr>
          <a:xfrm>
            <a:off x="9755815" y="225968"/>
            <a:ext cx="2347634" cy="1054601"/>
          </a:xfrm>
          <a:prstGeom prst="rect">
            <a:avLst/>
          </a:prstGeom>
        </p:spPr>
      </p:pic>
      <p:sp>
        <p:nvSpPr>
          <p:cNvPr id="10" name="Rechteck 9">
            <a:extLst>
              <a:ext uri="{FF2B5EF4-FFF2-40B4-BE49-F238E27FC236}">
                <a16:creationId xmlns:a16="http://schemas.microsoft.com/office/drawing/2014/main" id="{650DF2FF-B133-4C69-96CC-75E7B205A8CB}"/>
              </a:ext>
            </a:extLst>
          </p:cNvPr>
          <p:cNvSpPr/>
          <p:nvPr userDrawn="1"/>
        </p:nvSpPr>
        <p:spPr>
          <a:xfrm>
            <a:off x="0" y="80377"/>
            <a:ext cx="12192000" cy="58962"/>
          </a:xfrm>
          <a:prstGeom prst="rect">
            <a:avLst/>
          </a:prstGeom>
          <a:solidFill>
            <a:srgbClr val="1B4E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Foliennummernplatzhalter 5">
            <a:extLst>
              <a:ext uri="{FF2B5EF4-FFF2-40B4-BE49-F238E27FC236}">
                <a16:creationId xmlns:a16="http://schemas.microsoft.com/office/drawing/2014/main" id="{8F6A8EF9-2C67-4FD7-8A02-376078B14D67}"/>
              </a:ext>
            </a:extLst>
          </p:cNvPr>
          <p:cNvSpPr>
            <a:spLocks noGrp="1"/>
          </p:cNvSpPr>
          <p:nvPr>
            <p:ph type="sldNum" sz="quarter" idx="4"/>
          </p:nvPr>
        </p:nvSpPr>
        <p:spPr>
          <a:xfrm>
            <a:off x="11598435" y="6455824"/>
            <a:ext cx="49329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F8EA345F-8417-4541-8FAD-CDA77055AA50}" type="slidenum">
              <a:rPr lang="de-DE" smtClean="0"/>
              <a:pPr/>
              <a:t>‹#›</a:t>
            </a:fld>
            <a:endParaRPr lang="de-DE" dirty="0"/>
          </a:p>
        </p:txBody>
      </p:sp>
      <p:sp>
        <p:nvSpPr>
          <p:cNvPr id="11" name="Rechteck 10">
            <a:extLst>
              <a:ext uri="{FF2B5EF4-FFF2-40B4-BE49-F238E27FC236}">
                <a16:creationId xmlns:a16="http://schemas.microsoft.com/office/drawing/2014/main" id="{88176D8C-A9D1-41F1-826F-0B2ED7A7D876}"/>
              </a:ext>
            </a:extLst>
          </p:cNvPr>
          <p:cNvSpPr/>
          <p:nvPr userDrawn="1"/>
        </p:nvSpPr>
        <p:spPr>
          <a:xfrm>
            <a:off x="-1" y="6328392"/>
            <a:ext cx="12272212" cy="58962"/>
          </a:xfrm>
          <a:prstGeom prst="rect">
            <a:avLst/>
          </a:prstGeom>
          <a:solidFill>
            <a:srgbClr val="299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1120823348"/>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3" r:id="rId3"/>
    <p:sldLayoutId id="2147483665" r:id="rId4"/>
    <p:sldLayoutId id="2147483666" r:id="rId5"/>
    <p:sldLayoutId id="2147483668" r:id="rId6"/>
    <p:sldLayoutId id="2147483667" r:id="rId7"/>
    <p:sldLayoutId id="2147483669" r:id="rId8"/>
    <p:sldLayoutId id="2147483670" r:id="rId9"/>
    <p:sldLayoutId id="2147483675" r:id="rId10"/>
  </p:sldLayoutIdLst>
  <p:hf hdr="0"/>
  <p:txStyles>
    <p:titleStyle>
      <a:lvl1pPr algn="l" defTabSz="914400" rtl="0" eaLnBrk="1" latinLnBrk="0" hangingPunct="1">
        <a:lnSpc>
          <a:spcPct val="90000"/>
        </a:lnSpc>
        <a:spcBef>
          <a:spcPct val="0"/>
        </a:spcBef>
        <a:buNone/>
        <a:defRPr sz="3200" kern="1200">
          <a:solidFill>
            <a:srgbClr val="2999F5"/>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0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
        <a:defRPr sz="16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unthink.eu/default-title/advisory-board"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hyperlink" Target="https://creativecommons.org/licenses/by-sa/4.0/"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image" Target="../media/image27.emf"/><Relationship Id="rId7" Type="http://schemas.openxmlformats.org/officeDocument/2006/relationships/image" Target="../media/image31.emf"/><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30.emf"/><Relationship Id="rId5" Type="http://schemas.openxmlformats.org/officeDocument/2006/relationships/image" Target="../media/image29.emf"/><Relationship Id="rId10" Type="http://schemas.openxmlformats.org/officeDocument/2006/relationships/image" Target="../media/image34.emf"/><Relationship Id="rId4" Type="http://schemas.openxmlformats.org/officeDocument/2006/relationships/image" Target="../media/image28.emf"/><Relationship Id="rId9" Type="http://schemas.openxmlformats.org/officeDocument/2006/relationships/image" Target="../media/image3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3.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3.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9218" name="Titel 5"/>
          <p:cNvSpPr>
            <a:spLocks noGrp="1"/>
          </p:cNvSpPr>
          <p:nvPr>
            <p:ph type="ctrTitle" idx="4294967295"/>
          </p:nvPr>
        </p:nvSpPr>
        <p:spPr bwMode="auto">
          <a:xfrm>
            <a:off x="723517" y="425514"/>
            <a:ext cx="5624511" cy="1258887"/>
          </a:xfrm>
        </p:spPr>
        <p:txBody>
          <a:bodyPr/>
          <a:lstStyle/>
          <a:p>
            <a:pPr>
              <a:defRPr/>
            </a:pPr>
            <a:r>
              <a:rPr lang="pl" sz="4800" dirty="0" err="1"/>
              <a:t>Pożywny</a:t>
            </a:r>
            <a:r>
              <a:rPr lang="pl" sz="4800" dirty="0"/>
              <a:t> </a:t>
            </a:r>
            <a:r>
              <a:rPr lang="pl" sz="4800" dirty="0" err="1"/>
              <a:t>naczynia</a:t>
            </a:r>
            <a:endParaRPr lang="de-DE" sz="6000" dirty="0"/>
          </a:p>
        </p:txBody>
      </p:sp>
      <p:sp>
        <p:nvSpPr>
          <p:cNvPr id="2" name="Textplatzhalter 14">
            <a:extLst>
              <a:ext uri="{FF2B5EF4-FFF2-40B4-BE49-F238E27FC236}">
                <a16:creationId xmlns:a16="http://schemas.microsoft.com/office/drawing/2014/main" id="{FB673AC0-ED6F-D6E6-30C3-4BADA1812486}"/>
              </a:ext>
            </a:extLst>
          </p:cNvPr>
          <p:cNvSpPr txBox="1">
            <a:spLocks/>
          </p:cNvSpPr>
          <p:nvPr/>
        </p:nvSpPr>
        <p:spPr>
          <a:xfrm>
            <a:off x="479376" y="1772816"/>
            <a:ext cx="11737304" cy="3990108"/>
          </a:xfrm>
          <a:prstGeom prst="roundRect">
            <a:avLst/>
          </a:prstGeom>
        </p:spPr>
        <p:txBody>
          <a:bodyPr/>
          <a:lstStyle>
            <a:lvl1pPr marL="171450" indent="-171450" algn="l" defTabSz="685800">
              <a:lnSpc>
                <a:spcPct val="90000"/>
              </a:lnSpc>
              <a:spcBef>
                <a:spcPts val="750"/>
              </a:spcBef>
              <a:buFont typeface="Wingdings"/>
              <a:buChar char="§"/>
              <a:defRPr sz="1500" b="1">
                <a:solidFill>
                  <a:schemeClr val="tx1"/>
                </a:solidFill>
                <a:latin typeface="Arial"/>
                <a:ea typeface="+mn-ea"/>
                <a:cs typeface="Arial"/>
              </a:defRPr>
            </a:lvl1pPr>
            <a:lvl2pPr marL="514350" indent="-171450" algn="l" defTabSz="685800">
              <a:lnSpc>
                <a:spcPct val="90000"/>
              </a:lnSpc>
              <a:spcBef>
                <a:spcPts val="375"/>
              </a:spcBef>
              <a:buFont typeface="Wingdings"/>
              <a:buChar char="§"/>
              <a:defRPr sz="1500">
                <a:solidFill>
                  <a:schemeClr val="tx1"/>
                </a:solidFill>
                <a:latin typeface="Arial"/>
                <a:ea typeface="+mn-ea"/>
                <a:cs typeface="Arial"/>
              </a:defRPr>
            </a:lvl2pPr>
            <a:lvl3pPr marL="857250" indent="-171450" algn="l" defTabSz="685800">
              <a:lnSpc>
                <a:spcPct val="90000"/>
              </a:lnSpc>
              <a:spcBef>
                <a:spcPts val="375"/>
              </a:spcBef>
              <a:buFont typeface="Wingdings"/>
              <a:buChar char="§"/>
              <a:defRPr sz="1200" b="1">
                <a:solidFill>
                  <a:schemeClr val="tx1"/>
                </a:solidFill>
                <a:latin typeface="Arial"/>
                <a:ea typeface="+mn-ea"/>
                <a:cs typeface="Arial"/>
              </a:defRPr>
            </a:lvl3pPr>
            <a:lvl4pPr marL="1200150" indent="-171450" algn="l" defTabSz="685800">
              <a:lnSpc>
                <a:spcPct val="90000"/>
              </a:lnSpc>
              <a:spcBef>
                <a:spcPts val="375"/>
              </a:spcBef>
              <a:buFont typeface="Wingdings"/>
              <a:buChar char="§"/>
              <a:defRPr sz="1200">
                <a:solidFill>
                  <a:schemeClr val="tx1"/>
                </a:solidFill>
                <a:latin typeface="Arial"/>
                <a:ea typeface="+mn-ea"/>
                <a:cs typeface="Arial"/>
              </a:defRPr>
            </a:lvl4pPr>
            <a:lvl5pPr marL="1543050" indent="-171450" algn="l" defTabSz="685800">
              <a:lnSpc>
                <a:spcPct val="90000"/>
              </a:lnSpc>
              <a:spcBef>
                <a:spcPts val="375"/>
              </a:spcBef>
              <a:buFont typeface="Wingdings"/>
              <a:buChar char="§"/>
              <a:defRPr sz="1200">
                <a:solidFill>
                  <a:schemeClr val="tx1"/>
                </a:solidFill>
                <a:latin typeface="Arial"/>
                <a:ea typeface="+mn-ea"/>
                <a:cs typeface="Arial"/>
              </a:defRPr>
            </a:lvl5pPr>
            <a:lvl6pPr marL="1885950" indent="-171450" algn="l" defTabSz="685800">
              <a:lnSpc>
                <a:spcPct val="90000"/>
              </a:lnSpc>
              <a:spcBef>
                <a:spcPts val="375"/>
              </a:spcBef>
              <a:buFont typeface="Arial"/>
              <a:buChar char="•"/>
              <a:defRPr sz="1350">
                <a:solidFill>
                  <a:schemeClr val="tx1"/>
                </a:solidFill>
                <a:latin typeface="+mn-lt"/>
                <a:ea typeface="+mn-ea"/>
                <a:cs typeface="+mn-cs"/>
              </a:defRPr>
            </a:lvl6pPr>
            <a:lvl7pPr marL="2228850" indent="-171450" algn="l" defTabSz="685800">
              <a:lnSpc>
                <a:spcPct val="90000"/>
              </a:lnSpc>
              <a:spcBef>
                <a:spcPts val="375"/>
              </a:spcBef>
              <a:buFont typeface="Arial"/>
              <a:buChar char="•"/>
              <a:defRPr sz="1350">
                <a:solidFill>
                  <a:schemeClr val="tx1"/>
                </a:solidFill>
                <a:latin typeface="+mn-lt"/>
                <a:ea typeface="+mn-ea"/>
                <a:cs typeface="+mn-cs"/>
              </a:defRPr>
            </a:lvl7pPr>
            <a:lvl8pPr marL="2571750" indent="-171450" algn="l" defTabSz="685800">
              <a:lnSpc>
                <a:spcPct val="90000"/>
              </a:lnSpc>
              <a:spcBef>
                <a:spcPts val="375"/>
              </a:spcBef>
              <a:buFont typeface="Arial"/>
              <a:buChar char="•"/>
              <a:defRPr sz="1350">
                <a:solidFill>
                  <a:schemeClr val="tx1"/>
                </a:solidFill>
                <a:latin typeface="+mn-lt"/>
                <a:ea typeface="+mn-ea"/>
                <a:cs typeface="+mn-cs"/>
              </a:defRPr>
            </a:lvl8pPr>
            <a:lvl9pPr marL="2914650" indent="-171450" algn="l" defTabSz="685800">
              <a:lnSpc>
                <a:spcPct val="90000"/>
              </a:lnSpc>
              <a:spcBef>
                <a:spcPts val="375"/>
              </a:spcBef>
              <a:buFont typeface="Arial"/>
              <a:buChar char="•"/>
              <a:defRPr sz="1350">
                <a:solidFill>
                  <a:schemeClr val="tx1"/>
                </a:solidFill>
                <a:latin typeface="+mn-lt"/>
                <a:ea typeface="+mn-ea"/>
                <a:cs typeface="+mn-cs"/>
              </a:defRPr>
            </a:lvl9pPr>
          </a:lstStyle>
          <a:p>
            <a:endParaRPr lang="de-DE" sz="2400" dirty="0"/>
          </a:p>
          <a:p>
            <a:endParaRPr lang="de-DE" sz="2400" dirty="0"/>
          </a:p>
          <a:p>
            <a:endParaRPr lang="de-DE" sz="2400" dirty="0"/>
          </a:p>
          <a:p>
            <a:endParaRPr lang="de-DE" sz="2400" dirty="0"/>
          </a:p>
          <a:p>
            <a:pPr marL="0" indent="0">
              <a:spcBef>
                <a:spcPts val="0"/>
              </a:spcBef>
              <a:buNone/>
              <a:tabLst>
                <a:tab pos="2637155" algn="ctr"/>
                <a:tab pos="5274310" algn="r"/>
              </a:tabLst>
            </a:pPr>
            <a:r>
              <a:rPr lang="pl" sz="2000" dirty="0">
                <a:effectLst/>
                <a:latin typeface="+mn-lt"/>
                <a:ea typeface="Calibri" panose="020F0502020204030204" pitchFamily="34" charset="0"/>
                <a:cs typeface="Times New Roman" panose="02020603050405020304" pitchFamily="18" charset="0"/>
              </a:rPr>
              <a:t>Materiał ten udostępnia </a:t>
            </a:r>
            <a:r>
              <a:rPr lang="pl" sz="2000" u="sng" dirty="0">
                <a:solidFill>
                  <a:srgbClr val="0563C1"/>
                </a:solidFill>
                <a:effectLst/>
                <a:latin typeface="+mn-lt"/>
                <a:ea typeface="Calibri" panose="020F0502020204030204" pitchFamily="34" charset="0"/>
                <a:cs typeface="Times New Roman" panose="02020603050405020304" pitchFamily="18" charset="0"/>
                <a:hlinkClick r:id="rId3"/>
              </a:rPr>
              <a:t>zespół </a:t>
            </a:r>
            <a:r>
              <a:rPr lang="pl" sz="2000" u="sng" dirty="0" err="1">
                <a:solidFill>
                  <a:srgbClr val="0563C1"/>
                </a:solidFill>
                <a:effectLst/>
                <a:latin typeface="+mn-lt"/>
                <a:ea typeface="Calibri" panose="020F0502020204030204" pitchFamily="34" charset="0"/>
                <a:cs typeface="Times New Roman" panose="02020603050405020304" pitchFamily="18" charset="0"/>
                <a:hlinkClick r:id="rId3"/>
              </a:rPr>
              <a:t>FunThink </a:t>
            </a:r>
            <a:r>
              <a:rPr lang="pl" sz="2000" dirty="0">
                <a:effectLst/>
                <a:latin typeface="+mn-lt"/>
                <a:ea typeface="Calibri" panose="020F0502020204030204" pitchFamily="34" charset="0"/>
                <a:cs typeface="Times New Roman" panose="02020603050405020304" pitchFamily="18" charset="0"/>
              </a:rPr>
              <a:t>, instytucja odpowiedzialna:</a:t>
            </a:r>
          </a:p>
          <a:p>
            <a:pPr marL="0" indent="0">
              <a:spcBef>
                <a:spcPts val="0"/>
              </a:spcBef>
              <a:buNone/>
              <a:tabLst>
                <a:tab pos="2637155" algn="ctr"/>
                <a:tab pos="5274310" algn="r"/>
              </a:tabLst>
            </a:pPr>
            <a:r>
              <a:rPr lang="pl" sz="2000" dirty="0">
                <a:effectLst/>
                <a:latin typeface="+mn-lt"/>
                <a:ea typeface="Calibri" panose="020F0502020204030204" pitchFamily="34" charset="0"/>
                <a:cs typeface="Times New Roman" panose="02020603050405020304" pitchFamily="18" charset="0"/>
              </a:rPr>
              <a:t>Uniwersytet Pedagogiczny w Ludwigsburgu</a:t>
            </a:r>
            <a:endParaRPr lang="de-DE" sz="2000" dirty="0">
              <a:effectLst/>
              <a:latin typeface="+mn-lt"/>
              <a:ea typeface="Calibri" panose="020F0502020204030204" pitchFamily="34" charset="0"/>
              <a:cs typeface="Times New Roman" panose="02020603050405020304" pitchFamily="18" charset="0"/>
            </a:endParaRPr>
          </a:p>
          <a:p>
            <a:pPr marL="0" indent="0">
              <a:buNone/>
              <a:tabLst>
                <a:tab pos="2637155" algn="ctr"/>
                <a:tab pos="5274310" algn="r"/>
              </a:tabLst>
            </a:pPr>
            <a:r>
              <a:rPr lang="pl" sz="2000" dirty="0">
                <a:effectLst/>
                <a:latin typeface="+mn-lt"/>
                <a:ea typeface="Calibri" panose="020F0502020204030204" pitchFamily="34" charset="0"/>
                <a:cs typeface="Times New Roman" panose="02020603050405020304" pitchFamily="18" charset="0"/>
              </a:rPr>
              <a:t>O ile nie zaznaczono inaczej, niniejsza praca i jej zawartość objęte są licencją Creative </a:t>
            </a:r>
            <a:r>
              <a:rPr lang="pl" sz="2000" dirty="0" smtClean="0">
                <a:effectLst/>
                <a:latin typeface="+mn-lt"/>
                <a:ea typeface="Calibri" panose="020F0502020204030204" pitchFamily="34" charset="0"/>
                <a:cs typeface="Times New Roman" panose="02020603050405020304" pitchFamily="18" charset="0"/>
              </a:rPr>
              <a:t>Commons</a:t>
            </a:r>
            <a:br>
              <a:rPr lang="pl" sz="2000" dirty="0" smtClean="0">
                <a:effectLst/>
                <a:latin typeface="+mn-lt"/>
                <a:ea typeface="Calibri" panose="020F0502020204030204" pitchFamily="34" charset="0"/>
                <a:cs typeface="Times New Roman" panose="02020603050405020304" pitchFamily="18" charset="0"/>
              </a:rPr>
            </a:br>
            <a:r>
              <a:rPr lang="pl" sz="2000" dirty="0" smtClean="0">
                <a:effectLst/>
                <a:latin typeface="+mn-lt"/>
                <a:ea typeface="Calibri" panose="020F0502020204030204" pitchFamily="34" charset="0"/>
                <a:cs typeface="Times New Roman" panose="02020603050405020304" pitchFamily="18" charset="0"/>
              </a:rPr>
              <a:t> </a:t>
            </a:r>
            <a:r>
              <a:rPr lang="pl" sz="2000" dirty="0">
                <a:effectLst/>
                <a:latin typeface="+mn-lt"/>
                <a:ea typeface="Calibri" panose="020F0502020204030204" pitchFamily="34" charset="0"/>
                <a:cs typeface="Times New Roman" panose="02020603050405020304" pitchFamily="18" charset="0"/>
              </a:rPr>
              <a:t>( </a:t>
            </a:r>
            <a:r>
              <a:rPr lang="pl" sz="2000" u="sng" dirty="0">
                <a:solidFill>
                  <a:srgbClr val="0563C1"/>
                </a:solidFill>
                <a:effectLst/>
                <a:latin typeface="+mn-lt"/>
                <a:ea typeface="Calibri" panose="020F0502020204030204" pitchFamily="34" charset="0"/>
                <a:cs typeface="Times New Roman" panose="02020603050405020304" pitchFamily="18" charset="0"/>
                <a:hlinkClick r:id="rId4"/>
              </a:rPr>
              <a:t>CC BY-SA 4.0 </a:t>
            </a:r>
            <a:r>
              <a:rPr lang="pl" sz="2000" dirty="0">
                <a:effectLst/>
                <a:latin typeface="+mn-lt"/>
                <a:ea typeface="Calibri" panose="020F0502020204030204" pitchFamily="34" charset="0"/>
                <a:cs typeface="Times New Roman" panose="02020603050405020304" pitchFamily="18" charset="0"/>
              </a:rPr>
              <a:t>). Wyłączone są logo finansowania i ikony CC/ikony modułów.</a:t>
            </a:r>
            <a:endParaRPr lang="de-DE" sz="2000" dirty="0">
              <a:effectLst/>
              <a:latin typeface="+mn-lt"/>
              <a:ea typeface="Calibri" panose="020F0502020204030204" pitchFamily="34" charset="0"/>
              <a:cs typeface="Times New Roman" panose="02020603050405020304" pitchFamily="18" charset="0"/>
            </a:endParaRPr>
          </a:p>
        </p:txBody>
      </p:sp>
      <p:pic>
        <p:nvPicPr>
          <p:cNvPr id="3" name="Grafik 2" descr="Ein Bild, das Text, Clipart enthält.&#10;&#10;Automatisch generierte Beschreibung">
            <a:extLst>
              <a:ext uri="{FF2B5EF4-FFF2-40B4-BE49-F238E27FC236}">
                <a16:creationId xmlns:a16="http://schemas.microsoft.com/office/drawing/2014/main" id="{5B7638EF-E359-512F-954B-6E775E6104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5451" y="1949646"/>
            <a:ext cx="3818381" cy="133596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E82400-9BD3-4778-90BD-185737B56C1E}"/>
              </a:ext>
            </a:extLst>
          </p:cNvPr>
          <p:cNvSpPr>
            <a:spLocks noGrp="1"/>
          </p:cNvSpPr>
          <p:nvPr>
            <p:ph type="title"/>
          </p:nvPr>
        </p:nvSpPr>
        <p:spPr/>
        <p:txBody>
          <a:bodyPr/>
          <a:lstStyle/>
          <a:p>
            <a:r>
              <a:rPr lang="pl" dirty="0"/>
              <a:t>B. Który wykres pasuje do </a:t>
            </a:r>
            <a:r>
              <a:rPr lang="pl" dirty="0" smtClean="0"/>
              <a:t>naczynia?</a:t>
            </a:r>
            <a:endParaRPr lang="pl" dirty="0"/>
          </a:p>
        </p:txBody>
      </p:sp>
      <p:sp>
        <p:nvSpPr>
          <p:cNvPr id="4" name="Datumsplatzhalter 3">
            <a:extLst>
              <a:ext uri="{FF2B5EF4-FFF2-40B4-BE49-F238E27FC236}">
                <a16:creationId xmlns:a16="http://schemas.microsoft.com/office/drawing/2014/main" id="{DB5282F7-3567-4FE1-A02F-6847A81D62F7}"/>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B3B907A1-24D0-4520-95F6-A4C9CB999899}"/>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90C4831F-6028-4083-87C4-7637A48C443E}"/>
              </a:ext>
            </a:extLst>
          </p:cNvPr>
          <p:cNvSpPr>
            <a:spLocks noGrp="1"/>
          </p:cNvSpPr>
          <p:nvPr>
            <p:ph type="sldNum" sz="quarter" idx="12"/>
          </p:nvPr>
        </p:nvSpPr>
        <p:spPr/>
        <p:txBody>
          <a:bodyPr/>
          <a:lstStyle/>
          <a:p>
            <a:fld id="{F8EA345F-8417-4541-8FAD-CDA77055AA50}" type="slidenum">
              <a:rPr lang="de-DE" smtClean="0"/>
              <a:t>10</a:t>
            </a:fld>
            <a:endParaRPr lang="de-DE" dirty="0"/>
          </a:p>
        </p:txBody>
      </p:sp>
      <p:pic>
        <p:nvPicPr>
          <p:cNvPr id="27" name="Grafik 26">
            <a:extLst>
              <a:ext uri="{FF2B5EF4-FFF2-40B4-BE49-F238E27FC236}">
                <a16:creationId xmlns:a16="http://schemas.microsoft.com/office/drawing/2014/main" id="{DE181E2B-86A7-4CDC-85CC-65118B11DA44}"/>
              </a:ext>
            </a:extLst>
          </p:cNvPr>
          <p:cNvPicPr>
            <a:picLocks noChangeAspect="1"/>
          </p:cNvPicPr>
          <p:nvPr/>
        </p:nvPicPr>
        <p:blipFill>
          <a:blip r:embed="rId3"/>
          <a:stretch>
            <a:fillRect/>
          </a:stretch>
        </p:blipFill>
        <p:spPr>
          <a:xfrm>
            <a:off x="2113459" y="1645997"/>
            <a:ext cx="1368152" cy="1381565"/>
          </a:xfrm>
          <a:prstGeom prst="rect">
            <a:avLst/>
          </a:prstGeom>
        </p:spPr>
      </p:pic>
      <p:sp>
        <p:nvSpPr>
          <p:cNvPr id="28" name="Text Box 3">
            <a:extLst>
              <a:ext uri="{FF2B5EF4-FFF2-40B4-BE49-F238E27FC236}">
                <a16:creationId xmlns:a16="http://schemas.microsoft.com/office/drawing/2014/main" id="{042747B2-9C15-4974-A3E7-1CD1C2C199A1}"/>
              </a:ext>
            </a:extLst>
          </p:cNvPr>
          <p:cNvSpPr txBox="1">
            <a:spLocks noChangeArrowheads="1"/>
          </p:cNvSpPr>
          <p:nvPr/>
        </p:nvSpPr>
        <p:spPr bwMode="auto">
          <a:xfrm>
            <a:off x="2485839" y="3089008"/>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2000" dirty="0">
                <a:latin typeface="Calibri" panose="020F0502020204030204" pitchFamily="34" charset="0"/>
                <a:ea typeface="Calibri" panose="020F0502020204030204" pitchFamily="34" charset="0"/>
                <a:cs typeface="Times New Roman" panose="02020603050405020304" pitchFamily="18" charset="0"/>
              </a:rPr>
              <a:t>①</a:t>
            </a:r>
            <a:endParaRPr kumimoji="0" lang="fr-FR" altLang="de-DE" sz="2000" b="0" i="0" u="none" strike="noStrike" cap="none" normalizeH="0" baseline="0" dirty="0">
              <a:ln>
                <a:noFill/>
              </a:ln>
              <a:effectLst/>
              <a:latin typeface="Arial" panose="020B0604020202020204" pitchFamily="34" charset="0"/>
            </a:endParaRPr>
          </a:p>
        </p:txBody>
      </p:sp>
      <p:pic>
        <p:nvPicPr>
          <p:cNvPr id="29" name="Grafik 28">
            <a:extLst>
              <a:ext uri="{FF2B5EF4-FFF2-40B4-BE49-F238E27FC236}">
                <a16:creationId xmlns:a16="http://schemas.microsoft.com/office/drawing/2014/main" id="{2BCF689A-5AB3-4D6D-8756-6889736E714F}"/>
              </a:ext>
            </a:extLst>
          </p:cNvPr>
          <p:cNvPicPr>
            <a:picLocks noChangeAspect="1"/>
          </p:cNvPicPr>
          <p:nvPr/>
        </p:nvPicPr>
        <p:blipFill>
          <a:blip r:embed="rId4"/>
          <a:stretch>
            <a:fillRect/>
          </a:stretch>
        </p:blipFill>
        <p:spPr>
          <a:xfrm>
            <a:off x="6180026" y="3890046"/>
            <a:ext cx="1512168" cy="1512168"/>
          </a:xfrm>
          <a:prstGeom prst="rect">
            <a:avLst/>
          </a:prstGeom>
        </p:spPr>
      </p:pic>
      <p:sp>
        <p:nvSpPr>
          <p:cNvPr id="30" name="Text Box 3">
            <a:extLst>
              <a:ext uri="{FF2B5EF4-FFF2-40B4-BE49-F238E27FC236}">
                <a16:creationId xmlns:a16="http://schemas.microsoft.com/office/drawing/2014/main" id="{A0557A94-1B47-4361-B6FF-E8B98624DD07}"/>
              </a:ext>
            </a:extLst>
          </p:cNvPr>
          <p:cNvSpPr txBox="1">
            <a:spLocks noChangeArrowheads="1"/>
          </p:cNvSpPr>
          <p:nvPr/>
        </p:nvSpPr>
        <p:spPr bwMode="auto">
          <a:xfrm>
            <a:off x="6361931" y="5455172"/>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3200" b="1" dirty="0">
                <a:latin typeface="Calibri" panose="020F0502020204030204" pitchFamily="34" charset="0"/>
                <a:ea typeface="Calibri" panose="020F0502020204030204" pitchFamily="34" charset="0"/>
                <a:cs typeface="Times New Roman" panose="02020603050405020304" pitchFamily="18" charset="0"/>
              </a:rPr>
              <a:t>C</a:t>
            </a:r>
            <a:endParaRPr kumimoji="0" lang="fr-FR" altLang="de-DE" sz="3200" b="1" i="0" u="none" strike="noStrike" cap="none" normalizeH="0" baseline="0" dirty="0">
              <a:ln>
                <a:noFill/>
              </a:ln>
              <a:effectLst/>
              <a:latin typeface="Arial" panose="020B0604020202020204" pitchFamily="34" charset="0"/>
            </a:endParaRPr>
          </a:p>
        </p:txBody>
      </p:sp>
      <p:sp>
        <p:nvSpPr>
          <p:cNvPr id="31" name="Text Box 3">
            <a:extLst>
              <a:ext uri="{FF2B5EF4-FFF2-40B4-BE49-F238E27FC236}">
                <a16:creationId xmlns:a16="http://schemas.microsoft.com/office/drawing/2014/main" id="{6DC11C08-2626-4D14-AB80-0C466872CAD9}"/>
              </a:ext>
            </a:extLst>
          </p:cNvPr>
          <p:cNvSpPr txBox="1">
            <a:spLocks noChangeArrowheads="1"/>
          </p:cNvSpPr>
          <p:nvPr/>
        </p:nvSpPr>
        <p:spPr bwMode="auto">
          <a:xfrm>
            <a:off x="8810203" y="5461056"/>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3200" b="1" dirty="0">
                <a:latin typeface="Calibri" panose="020F0502020204030204" pitchFamily="34" charset="0"/>
                <a:ea typeface="Calibri" panose="020F0502020204030204" pitchFamily="34" charset="0"/>
                <a:cs typeface="Times New Roman" panose="02020603050405020304" pitchFamily="18" charset="0"/>
              </a:rPr>
              <a:t>D</a:t>
            </a:r>
            <a:endParaRPr kumimoji="0" lang="fr-FR" altLang="de-DE" sz="3200" b="1" i="0" u="none" strike="noStrike" cap="none" normalizeH="0" baseline="0" dirty="0">
              <a:ln>
                <a:noFill/>
              </a:ln>
              <a:effectLst/>
              <a:latin typeface="Arial" panose="020B0604020202020204" pitchFamily="34" charset="0"/>
            </a:endParaRPr>
          </a:p>
        </p:txBody>
      </p:sp>
      <p:sp>
        <p:nvSpPr>
          <p:cNvPr id="32" name="Text Box 3">
            <a:extLst>
              <a:ext uri="{FF2B5EF4-FFF2-40B4-BE49-F238E27FC236}">
                <a16:creationId xmlns:a16="http://schemas.microsoft.com/office/drawing/2014/main" id="{50E3ED1F-4752-4111-8BA9-F6884B9F1099}"/>
              </a:ext>
            </a:extLst>
          </p:cNvPr>
          <p:cNvSpPr txBox="1">
            <a:spLocks noChangeArrowheads="1"/>
          </p:cNvSpPr>
          <p:nvPr/>
        </p:nvSpPr>
        <p:spPr bwMode="auto">
          <a:xfrm>
            <a:off x="4057675" y="5500964"/>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3200" b="1" dirty="0">
                <a:latin typeface="Calibri" panose="020F0502020204030204" pitchFamily="34" charset="0"/>
                <a:ea typeface="Calibri" panose="020F0502020204030204" pitchFamily="34" charset="0"/>
                <a:cs typeface="Times New Roman" panose="02020603050405020304" pitchFamily="18" charset="0"/>
              </a:rPr>
              <a:t>B</a:t>
            </a:r>
            <a:endParaRPr kumimoji="0" lang="fr-FR" altLang="de-DE" sz="3200" b="1" i="0" u="none" strike="noStrike" cap="none" normalizeH="0" baseline="0" dirty="0">
              <a:ln>
                <a:noFill/>
              </a:ln>
              <a:effectLst/>
              <a:latin typeface="Arial" panose="020B0604020202020204" pitchFamily="34" charset="0"/>
            </a:endParaRPr>
          </a:p>
        </p:txBody>
      </p:sp>
      <p:sp>
        <p:nvSpPr>
          <p:cNvPr id="33" name="Text Box 3">
            <a:extLst>
              <a:ext uri="{FF2B5EF4-FFF2-40B4-BE49-F238E27FC236}">
                <a16:creationId xmlns:a16="http://schemas.microsoft.com/office/drawing/2014/main" id="{BA7DD2EC-6E2C-400D-AA80-156AF8FA15F9}"/>
              </a:ext>
            </a:extLst>
          </p:cNvPr>
          <p:cNvSpPr txBox="1">
            <a:spLocks noChangeArrowheads="1"/>
          </p:cNvSpPr>
          <p:nvPr/>
        </p:nvSpPr>
        <p:spPr bwMode="auto">
          <a:xfrm>
            <a:off x="1980519" y="5504811"/>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3200" b="1" dirty="0">
                <a:latin typeface="Calibri" panose="020F0502020204030204" pitchFamily="34" charset="0"/>
                <a:ea typeface="Calibri" panose="020F0502020204030204" pitchFamily="34" charset="0"/>
                <a:cs typeface="Times New Roman" panose="02020603050405020304" pitchFamily="18" charset="0"/>
              </a:rPr>
              <a:t>A</a:t>
            </a:r>
            <a:endParaRPr kumimoji="0" lang="fr-FR" altLang="de-DE" sz="3200" b="1" i="0" u="none" strike="noStrike" cap="none" normalizeH="0" baseline="0" dirty="0">
              <a:ln>
                <a:noFill/>
              </a:ln>
              <a:effectLst/>
              <a:latin typeface="Arial" panose="020B0604020202020204" pitchFamily="34" charset="0"/>
            </a:endParaRPr>
          </a:p>
        </p:txBody>
      </p:sp>
      <p:sp>
        <p:nvSpPr>
          <p:cNvPr id="34" name="Text Box 3">
            <a:extLst>
              <a:ext uri="{FF2B5EF4-FFF2-40B4-BE49-F238E27FC236}">
                <a16:creationId xmlns:a16="http://schemas.microsoft.com/office/drawing/2014/main" id="{38971F9F-5773-4D3F-99B2-D6968AA56A99}"/>
              </a:ext>
            </a:extLst>
          </p:cNvPr>
          <p:cNvSpPr txBox="1">
            <a:spLocks noChangeArrowheads="1"/>
          </p:cNvSpPr>
          <p:nvPr/>
        </p:nvSpPr>
        <p:spPr bwMode="auto">
          <a:xfrm>
            <a:off x="4633739" y="3062502"/>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2000" dirty="0">
                <a:latin typeface="Calibri" panose="020F0502020204030204" pitchFamily="34" charset="0"/>
                <a:ea typeface="Calibri" panose="020F0502020204030204" pitchFamily="34" charset="0"/>
                <a:cs typeface="Times New Roman" panose="02020603050405020304" pitchFamily="18" charset="0"/>
              </a:rPr>
              <a:t>②</a:t>
            </a:r>
            <a:endParaRPr kumimoji="0" lang="fr-FR" altLang="de-DE" sz="2000" b="0" i="0" u="none" strike="noStrike" cap="none" normalizeH="0" baseline="0" dirty="0">
              <a:ln>
                <a:noFill/>
              </a:ln>
              <a:effectLst/>
              <a:latin typeface="Arial" panose="020B0604020202020204" pitchFamily="34" charset="0"/>
            </a:endParaRPr>
          </a:p>
        </p:txBody>
      </p:sp>
      <p:sp>
        <p:nvSpPr>
          <p:cNvPr id="35" name="Text Box 3">
            <a:extLst>
              <a:ext uri="{FF2B5EF4-FFF2-40B4-BE49-F238E27FC236}">
                <a16:creationId xmlns:a16="http://schemas.microsoft.com/office/drawing/2014/main" id="{45FAAD03-4C5C-444F-80BF-F6BB8A40A471}"/>
              </a:ext>
            </a:extLst>
          </p:cNvPr>
          <p:cNvSpPr txBox="1">
            <a:spLocks noChangeArrowheads="1"/>
          </p:cNvSpPr>
          <p:nvPr/>
        </p:nvSpPr>
        <p:spPr bwMode="auto">
          <a:xfrm>
            <a:off x="6685967" y="3089008"/>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2000" dirty="0">
                <a:latin typeface="Calibri" panose="020F0502020204030204" pitchFamily="34" charset="0"/>
                <a:ea typeface="Calibri" panose="020F0502020204030204" pitchFamily="34" charset="0"/>
                <a:cs typeface="Times New Roman" panose="02020603050405020304" pitchFamily="18" charset="0"/>
              </a:rPr>
              <a:t>③</a:t>
            </a:r>
            <a:endParaRPr kumimoji="0" lang="fr-FR" altLang="de-DE" sz="2000" b="0" i="0" u="none" strike="noStrike" cap="none" normalizeH="0" baseline="0" dirty="0">
              <a:ln>
                <a:noFill/>
              </a:ln>
              <a:effectLst/>
              <a:latin typeface="Arial" panose="020B0604020202020204" pitchFamily="34" charset="0"/>
            </a:endParaRPr>
          </a:p>
        </p:txBody>
      </p:sp>
      <p:sp>
        <p:nvSpPr>
          <p:cNvPr id="36" name="Text Box 3">
            <a:extLst>
              <a:ext uri="{FF2B5EF4-FFF2-40B4-BE49-F238E27FC236}">
                <a16:creationId xmlns:a16="http://schemas.microsoft.com/office/drawing/2014/main" id="{05DAC56C-6DF2-4686-B0A0-27111D326F16}"/>
              </a:ext>
            </a:extLst>
          </p:cNvPr>
          <p:cNvSpPr txBox="1">
            <a:spLocks noChangeArrowheads="1"/>
          </p:cNvSpPr>
          <p:nvPr/>
        </p:nvSpPr>
        <p:spPr bwMode="auto">
          <a:xfrm>
            <a:off x="8833867" y="3089008"/>
            <a:ext cx="6480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l" altLang="de-DE" sz="2000" dirty="0">
                <a:latin typeface="Calibri" panose="020F0502020204030204" pitchFamily="34" charset="0"/>
                <a:ea typeface="Calibri" panose="020F0502020204030204" pitchFamily="34" charset="0"/>
                <a:cs typeface="Times New Roman" panose="02020603050405020304" pitchFamily="18" charset="0"/>
              </a:rPr>
              <a:t>④</a:t>
            </a:r>
            <a:endParaRPr kumimoji="0" lang="fr-FR" altLang="de-DE" sz="2000" b="0" i="0" u="none" strike="noStrike" cap="none" normalizeH="0" baseline="0" dirty="0">
              <a:ln>
                <a:noFill/>
              </a:ln>
              <a:effectLst/>
              <a:latin typeface="Arial" panose="020B0604020202020204" pitchFamily="34" charset="0"/>
            </a:endParaRPr>
          </a:p>
        </p:txBody>
      </p:sp>
      <p:pic>
        <p:nvPicPr>
          <p:cNvPr id="37" name="Grafik 36">
            <a:extLst>
              <a:ext uri="{FF2B5EF4-FFF2-40B4-BE49-F238E27FC236}">
                <a16:creationId xmlns:a16="http://schemas.microsoft.com/office/drawing/2014/main" id="{4B0BD16C-D566-429E-8316-FFF5DEF2975F}"/>
              </a:ext>
            </a:extLst>
          </p:cNvPr>
          <p:cNvPicPr>
            <a:picLocks noChangeAspect="1"/>
          </p:cNvPicPr>
          <p:nvPr/>
        </p:nvPicPr>
        <p:blipFill>
          <a:blip r:embed="rId5"/>
          <a:stretch>
            <a:fillRect/>
          </a:stretch>
        </p:blipFill>
        <p:spPr>
          <a:xfrm>
            <a:off x="4280239" y="1645997"/>
            <a:ext cx="1368152" cy="1381565"/>
          </a:xfrm>
          <a:prstGeom prst="rect">
            <a:avLst/>
          </a:prstGeom>
        </p:spPr>
      </p:pic>
      <p:pic>
        <p:nvPicPr>
          <p:cNvPr id="38" name="Grafik 37">
            <a:extLst>
              <a:ext uri="{FF2B5EF4-FFF2-40B4-BE49-F238E27FC236}">
                <a16:creationId xmlns:a16="http://schemas.microsoft.com/office/drawing/2014/main" id="{CE254DEC-6D40-475F-88AC-C9AD29B087CB}"/>
              </a:ext>
            </a:extLst>
          </p:cNvPr>
          <p:cNvPicPr>
            <a:picLocks noChangeAspect="1"/>
          </p:cNvPicPr>
          <p:nvPr/>
        </p:nvPicPr>
        <p:blipFill>
          <a:blip r:embed="rId6"/>
          <a:stretch>
            <a:fillRect/>
          </a:stretch>
        </p:blipFill>
        <p:spPr>
          <a:xfrm>
            <a:off x="3962622" y="3806237"/>
            <a:ext cx="1562126" cy="1587053"/>
          </a:xfrm>
          <a:prstGeom prst="rect">
            <a:avLst/>
          </a:prstGeom>
        </p:spPr>
      </p:pic>
      <p:pic>
        <p:nvPicPr>
          <p:cNvPr id="39" name="Grafik 38">
            <a:extLst>
              <a:ext uri="{FF2B5EF4-FFF2-40B4-BE49-F238E27FC236}">
                <a16:creationId xmlns:a16="http://schemas.microsoft.com/office/drawing/2014/main" id="{50B1E7B6-368A-44CA-89DA-B9A1169158E3}"/>
              </a:ext>
            </a:extLst>
          </p:cNvPr>
          <p:cNvPicPr>
            <a:picLocks noChangeAspect="1"/>
          </p:cNvPicPr>
          <p:nvPr/>
        </p:nvPicPr>
        <p:blipFill>
          <a:blip r:embed="rId7"/>
          <a:stretch>
            <a:fillRect/>
          </a:stretch>
        </p:blipFill>
        <p:spPr>
          <a:xfrm>
            <a:off x="8376840" y="1556761"/>
            <a:ext cx="1562126" cy="1514305"/>
          </a:xfrm>
          <a:prstGeom prst="rect">
            <a:avLst/>
          </a:prstGeom>
        </p:spPr>
      </p:pic>
      <p:pic>
        <p:nvPicPr>
          <p:cNvPr id="40" name="Grafik 39">
            <a:extLst>
              <a:ext uri="{FF2B5EF4-FFF2-40B4-BE49-F238E27FC236}">
                <a16:creationId xmlns:a16="http://schemas.microsoft.com/office/drawing/2014/main" id="{4D3F8A61-A19E-4DC0-B8CF-4DA6989AB885}"/>
              </a:ext>
            </a:extLst>
          </p:cNvPr>
          <p:cNvPicPr>
            <a:picLocks noChangeAspect="1"/>
          </p:cNvPicPr>
          <p:nvPr/>
        </p:nvPicPr>
        <p:blipFill>
          <a:blip r:embed="rId8"/>
          <a:stretch>
            <a:fillRect/>
          </a:stretch>
        </p:blipFill>
        <p:spPr>
          <a:xfrm>
            <a:off x="1654588" y="3864614"/>
            <a:ext cx="1526501" cy="1518550"/>
          </a:xfrm>
          <a:prstGeom prst="rect">
            <a:avLst/>
          </a:prstGeom>
        </p:spPr>
      </p:pic>
      <p:pic>
        <p:nvPicPr>
          <p:cNvPr id="41" name="Grafik 40">
            <a:extLst>
              <a:ext uri="{FF2B5EF4-FFF2-40B4-BE49-F238E27FC236}">
                <a16:creationId xmlns:a16="http://schemas.microsoft.com/office/drawing/2014/main" id="{03610549-C10B-401C-B05C-9E6A055FB938}"/>
              </a:ext>
            </a:extLst>
          </p:cNvPr>
          <p:cNvPicPr>
            <a:picLocks noChangeAspect="1"/>
          </p:cNvPicPr>
          <p:nvPr/>
        </p:nvPicPr>
        <p:blipFill>
          <a:blip r:embed="rId9"/>
          <a:stretch>
            <a:fillRect/>
          </a:stretch>
        </p:blipFill>
        <p:spPr>
          <a:xfrm>
            <a:off x="8521060" y="3806237"/>
            <a:ext cx="1617553" cy="1625978"/>
          </a:xfrm>
          <a:prstGeom prst="rect">
            <a:avLst/>
          </a:prstGeom>
        </p:spPr>
      </p:pic>
      <p:pic>
        <p:nvPicPr>
          <p:cNvPr id="42" name="Grafik 41">
            <a:extLst>
              <a:ext uri="{FF2B5EF4-FFF2-40B4-BE49-F238E27FC236}">
                <a16:creationId xmlns:a16="http://schemas.microsoft.com/office/drawing/2014/main" id="{99F2D0A0-9A29-4E8B-ABCB-2679631E493C}"/>
              </a:ext>
            </a:extLst>
          </p:cNvPr>
          <p:cNvPicPr>
            <a:picLocks noChangeAspect="1"/>
          </p:cNvPicPr>
          <p:nvPr/>
        </p:nvPicPr>
        <p:blipFill>
          <a:blip r:embed="rId10"/>
          <a:stretch>
            <a:fillRect/>
          </a:stretch>
        </p:blipFill>
        <p:spPr>
          <a:xfrm>
            <a:off x="6232406" y="1571220"/>
            <a:ext cx="1489822" cy="1512168"/>
          </a:xfrm>
          <a:prstGeom prst="rect">
            <a:avLst/>
          </a:prstGeom>
        </p:spPr>
      </p:pic>
      <p:cxnSp>
        <p:nvCxnSpPr>
          <p:cNvPr id="43" name="Gerade Verbindung mit Pfeil 42">
            <a:extLst>
              <a:ext uri="{FF2B5EF4-FFF2-40B4-BE49-F238E27FC236}">
                <a16:creationId xmlns:a16="http://schemas.microsoft.com/office/drawing/2014/main" id="{80313B3F-430B-41DA-9A35-FBC687B77B04}"/>
              </a:ext>
            </a:extLst>
          </p:cNvPr>
          <p:cNvCxnSpPr>
            <a:cxnSpLocks/>
            <a:stCxn id="28" idx="3"/>
          </p:cNvCxnSpPr>
          <p:nvPr/>
        </p:nvCxnSpPr>
        <p:spPr>
          <a:xfrm>
            <a:off x="3133911" y="3319841"/>
            <a:ext cx="3228020" cy="48639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4" name="Gerade Verbindung mit Pfeil 43">
            <a:extLst>
              <a:ext uri="{FF2B5EF4-FFF2-40B4-BE49-F238E27FC236}">
                <a16:creationId xmlns:a16="http://schemas.microsoft.com/office/drawing/2014/main" id="{DB5930F7-4663-4703-9367-EFB7BD7B18E1}"/>
              </a:ext>
            </a:extLst>
          </p:cNvPr>
          <p:cNvCxnSpPr/>
          <p:nvPr/>
        </p:nvCxnSpPr>
        <p:spPr>
          <a:xfrm flipH="1">
            <a:off x="4301654" y="3417944"/>
            <a:ext cx="540061" cy="93610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5" name="Gerade Verbindung mit Pfeil 44">
            <a:extLst>
              <a:ext uri="{FF2B5EF4-FFF2-40B4-BE49-F238E27FC236}">
                <a16:creationId xmlns:a16="http://schemas.microsoft.com/office/drawing/2014/main" id="{466EE429-D37D-4253-B209-338101F63C7E}"/>
              </a:ext>
            </a:extLst>
          </p:cNvPr>
          <p:cNvCxnSpPr/>
          <p:nvPr/>
        </p:nvCxnSpPr>
        <p:spPr>
          <a:xfrm>
            <a:off x="7210504" y="3444073"/>
            <a:ext cx="1803383" cy="85867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6" name="Gerade Verbindung mit Pfeil 45">
            <a:extLst>
              <a:ext uri="{FF2B5EF4-FFF2-40B4-BE49-F238E27FC236}">
                <a16:creationId xmlns:a16="http://schemas.microsoft.com/office/drawing/2014/main" id="{3C7A8016-C655-475E-9CF9-EB5234AF6362}"/>
              </a:ext>
            </a:extLst>
          </p:cNvPr>
          <p:cNvCxnSpPr/>
          <p:nvPr/>
        </p:nvCxnSpPr>
        <p:spPr>
          <a:xfrm flipH="1">
            <a:off x="3405833" y="3397063"/>
            <a:ext cx="5548386" cy="40320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7" name="Textfeld 46">
            <a:extLst>
              <a:ext uri="{FF2B5EF4-FFF2-40B4-BE49-F238E27FC236}">
                <a16:creationId xmlns:a16="http://schemas.microsoft.com/office/drawing/2014/main" id="{C6C9AD99-5847-4317-827F-AEFFA15E4891}"/>
              </a:ext>
            </a:extLst>
          </p:cNvPr>
          <p:cNvSpPr txBox="1"/>
          <p:nvPr/>
        </p:nvSpPr>
        <p:spPr>
          <a:xfrm>
            <a:off x="123048" y="6036146"/>
            <a:ext cx="8946831" cy="261610"/>
          </a:xfrm>
          <a:prstGeom prst="rect">
            <a:avLst/>
          </a:prstGeom>
          <a:noFill/>
        </p:spPr>
        <p:txBody>
          <a:bodyPr wrap="square" rtlCol="0">
            <a:spAutoFit/>
          </a:bodyPr>
          <a:lstStyle/>
          <a:p>
            <a:r>
              <a:rPr lang="pl" sz="1100" dirty="0">
                <a:solidFill>
                  <a:schemeClr val="accent3">
                    <a:lumMod val="75000"/>
                  </a:schemeClr>
                </a:solidFill>
                <a:latin typeface="Arial" panose="020B0604020202020204" pitchFamily="34" charset="0"/>
                <a:cs typeface="Arial" panose="020B0604020202020204" pitchFamily="34" charset="0"/>
              </a:rPr>
              <a:t>Kempf, H. (2015). </a:t>
            </a:r>
            <a:r>
              <a:rPr lang="pl" sz="1100" dirty="0" err="1">
                <a:solidFill>
                  <a:schemeClr val="accent3">
                    <a:lumMod val="75000"/>
                  </a:schemeClr>
                </a:solidFill>
                <a:latin typeface="Arial" panose="020B0604020202020204" pitchFamily="34" charset="0"/>
                <a:cs typeface="Arial" panose="020B0604020202020204" pitchFamily="34" charset="0"/>
              </a:rPr>
              <a:t>Pełna pamięć graficzna </a:t>
            </a:r>
            <a:r>
              <a:rPr lang="pl" sz="1100" dirty="0">
                <a:solidFill>
                  <a:schemeClr val="accent3">
                    <a:lumMod val="75000"/>
                  </a:schemeClr>
                </a:solidFill>
                <a:latin typeface="Arial" panose="020B0604020202020204" pitchFamily="34" charset="0"/>
                <a:cs typeface="Arial" panose="020B0604020202020204" pitchFamily="34" charset="0"/>
              </a:rPr>
              <a:t>: Eine Spielidee zur Untersuchung funktionaler Zusammenhänge. Matematyka 5-10(30), 28-29.</a:t>
            </a:r>
          </a:p>
        </p:txBody>
      </p:sp>
    </p:spTree>
    <p:extLst>
      <p:ext uri="{BB962C8B-B14F-4D97-AF65-F5344CB8AC3E}">
        <p14:creationId xmlns:p14="http://schemas.microsoft.com/office/powerpoint/2010/main" val="393026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FD1F9E-74DE-4BF4-BAF7-3905794B99D3}"/>
              </a:ext>
            </a:extLst>
          </p:cNvPr>
          <p:cNvSpPr>
            <a:spLocks noGrp="1"/>
          </p:cNvSpPr>
          <p:nvPr>
            <p:ph type="title"/>
          </p:nvPr>
        </p:nvSpPr>
        <p:spPr/>
        <p:txBody>
          <a:bodyPr/>
          <a:lstStyle/>
          <a:p>
            <a:endParaRPr lang="de-DE" dirty="0"/>
          </a:p>
        </p:txBody>
      </p:sp>
      <p:sp>
        <p:nvSpPr>
          <p:cNvPr id="3" name="Datumsplatzhalter 2">
            <a:extLst>
              <a:ext uri="{FF2B5EF4-FFF2-40B4-BE49-F238E27FC236}">
                <a16:creationId xmlns:a16="http://schemas.microsoft.com/office/drawing/2014/main" id="{71060504-4BCF-4CB0-8480-45311E01B95A}"/>
              </a:ext>
            </a:extLst>
          </p:cNvPr>
          <p:cNvSpPr>
            <a:spLocks noGrp="1"/>
          </p:cNvSpPr>
          <p:nvPr>
            <p:ph type="dt" sz="half" idx="10"/>
          </p:nvPr>
        </p:nvSpPr>
        <p:spPr/>
        <p:txBody>
          <a:bodyPr/>
          <a:lstStyle/>
          <a:p>
            <a:fld id="{ABFC7C4F-5162-4C41-A9B2-37F48A7B705E}" type="datetime1">
              <a:rPr lang="de-DE" smtClean="0"/>
              <a:t>30.09.2023</a:t>
            </a:fld>
            <a:endParaRPr lang="de-DE" dirty="0"/>
          </a:p>
        </p:txBody>
      </p:sp>
      <p:sp>
        <p:nvSpPr>
          <p:cNvPr id="4" name="Fußzeilenplatzhalter 3">
            <a:extLst>
              <a:ext uri="{FF2B5EF4-FFF2-40B4-BE49-F238E27FC236}">
                <a16:creationId xmlns:a16="http://schemas.microsoft.com/office/drawing/2014/main" id="{8AE5A683-B7BA-4244-B565-342634BE3A6C}"/>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8A20FB02-2451-416D-BC41-97E28DBBFFEF}"/>
              </a:ext>
            </a:extLst>
          </p:cNvPr>
          <p:cNvSpPr>
            <a:spLocks noGrp="1"/>
          </p:cNvSpPr>
          <p:nvPr>
            <p:ph type="sldNum" sz="quarter" idx="12"/>
          </p:nvPr>
        </p:nvSpPr>
        <p:spPr/>
        <p:txBody>
          <a:bodyPr/>
          <a:lstStyle/>
          <a:p>
            <a:fld id="{F8EA345F-8417-4541-8FAD-CDA77055AA50}" type="slidenum">
              <a:rPr lang="de-DE" smtClean="0"/>
              <a:pPr/>
              <a:t>11</a:t>
            </a:fld>
            <a:endParaRPr lang="de-DE" dirty="0"/>
          </a:p>
        </p:txBody>
      </p:sp>
    </p:spTree>
    <p:extLst>
      <p:ext uri="{BB962C8B-B14F-4D97-AF65-F5344CB8AC3E}">
        <p14:creationId xmlns:p14="http://schemas.microsoft.com/office/powerpoint/2010/main" val="25673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2EC153-DD32-45ED-A85D-03C161CF33C4}"/>
              </a:ext>
            </a:extLst>
          </p:cNvPr>
          <p:cNvSpPr>
            <a:spLocks noGrp="1"/>
          </p:cNvSpPr>
          <p:nvPr>
            <p:ph type="title"/>
          </p:nvPr>
        </p:nvSpPr>
        <p:spPr>
          <a:xfrm>
            <a:off x="1250281" y="1430840"/>
            <a:ext cx="6083392" cy="943560"/>
          </a:xfrm>
        </p:spPr>
        <p:txBody>
          <a:bodyPr>
            <a:normAutofit/>
          </a:bodyPr>
          <a:lstStyle/>
          <a:p>
            <a:r>
              <a:rPr lang="pl" sz="4400" b="1" dirty="0" smtClean="0"/>
              <a:t>napełniamy </a:t>
            </a:r>
            <a:r>
              <a:rPr lang="pl" sz="4400" b="1" dirty="0"/>
              <a:t>naczynia</a:t>
            </a:r>
            <a:endParaRPr lang="de-DE" sz="4400" b="1" dirty="0"/>
          </a:p>
        </p:txBody>
      </p:sp>
      <p:pic>
        <p:nvPicPr>
          <p:cNvPr id="5" name="Grafik 4">
            <a:extLst>
              <a:ext uri="{FF2B5EF4-FFF2-40B4-BE49-F238E27FC236}">
                <a16:creationId xmlns:a16="http://schemas.microsoft.com/office/drawing/2014/main" id="{D2325F44-E374-4B75-9108-BB0B347933DD}"/>
              </a:ext>
            </a:extLst>
          </p:cNvPr>
          <p:cNvPicPr>
            <a:picLocks noChangeAspect="1"/>
          </p:cNvPicPr>
          <p:nvPr/>
        </p:nvPicPr>
        <p:blipFill>
          <a:blip r:embed="rId2"/>
          <a:stretch>
            <a:fillRect/>
          </a:stretch>
        </p:blipFill>
        <p:spPr>
          <a:xfrm>
            <a:off x="5559369" y="2639387"/>
            <a:ext cx="1964518" cy="1666864"/>
          </a:xfrm>
          <a:prstGeom prst="rect">
            <a:avLst/>
          </a:prstGeom>
        </p:spPr>
      </p:pic>
      <p:pic>
        <p:nvPicPr>
          <p:cNvPr id="7" name="Grafik 6">
            <a:extLst>
              <a:ext uri="{FF2B5EF4-FFF2-40B4-BE49-F238E27FC236}">
                <a16:creationId xmlns:a16="http://schemas.microsoft.com/office/drawing/2014/main" id="{0C415498-29C4-4B4B-A9C7-D6FE0E0AD86E}"/>
              </a:ext>
            </a:extLst>
          </p:cNvPr>
          <p:cNvPicPr>
            <a:picLocks noChangeAspect="1"/>
          </p:cNvPicPr>
          <p:nvPr/>
        </p:nvPicPr>
        <p:blipFill>
          <a:blip r:embed="rId3"/>
          <a:stretch>
            <a:fillRect/>
          </a:stretch>
        </p:blipFill>
        <p:spPr>
          <a:xfrm>
            <a:off x="8157133" y="1430840"/>
            <a:ext cx="2171812" cy="1511378"/>
          </a:xfrm>
          <a:prstGeom prst="rect">
            <a:avLst/>
          </a:prstGeom>
        </p:spPr>
      </p:pic>
      <p:pic>
        <p:nvPicPr>
          <p:cNvPr id="8" name="Grafik 7">
            <a:extLst>
              <a:ext uri="{FF2B5EF4-FFF2-40B4-BE49-F238E27FC236}">
                <a16:creationId xmlns:a16="http://schemas.microsoft.com/office/drawing/2014/main" id="{2DE5EED2-3B11-4EDF-9829-807B25C5B54B}"/>
              </a:ext>
            </a:extLst>
          </p:cNvPr>
          <p:cNvPicPr>
            <a:picLocks noChangeAspect="1"/>
          </p:cNvPicPr>
          <p:nvPr/>
        </p:nvPicPr>
        <p:blipFill>
          <a:blip r:embed="rId4"/>
          <a:stretch>
            <a:fillRect/>
          </a:stretch>
        </p:blipFill>
        <p:spPr>
          <a:xfrm>
            <a:off x="7953459" y="4098156"/>
            <a:ext cx="2235315" cy="1879697"/>
          </a:xfrm>
          <a:prstGeom prst="rect">
            <a:avLst/>
          </a:prstGeom>
        </p:spPr>
      </p:pic>
      <p:pic>
        <p:nvPicPr>
          <p:cNvPr id="9" name="Bild 3" descr="C:\Users\Redsword\AppData\Local\Microsoft\Windows\INetCache\Content.Word\IMG_4659.jpg">
            <a:extLst>
              <a:ext uri="{FF2B5EF4-FFF2-40B4-BE49-F238E27FC236}">
                <a16:creationId xmlns:a16="http://schemas.microsoft.com/office/drawing/2014/main" id="{4EAD9351-BC22-4193-B9DE-2899F3251882}"/>
              </a:ext>
            </a:extLst>
          </p:cNvPr>
          <p:cNvPicPr/>
          <p:nvPr/>
        </p:nvPicPr>
        <p:blipFill>
          <a:blip r:embed="rId5" cstate="print">
            <a:extLst>
              <a:ext uri="{BEBA8EAE-BF5A-486C-A8C5-ECC9F3942E4B}">
                <a14:imgProps xmlns:a14="http://schemas.microsoft.com/office/drawing/2010/main">
                  <a14:imgLayer r:embed="rId6">
                    <a14:imgEffect>
                      <a14:brightnessContrast bright="20000"/>
                    </a14:imgEffect>
                  </a14:imgLayer>
                </a14:imgProps>
              </a:ext>
              <a:ext uri="{28A0092B-C50C-407E-A947-70E740481C1C}">
                <a14:useLocalDpi xmlns:a14="http://schemas.microsoft.com/office/drawing/2010/main" val="0"/>
              </a:ext>
            </a:extLst>
          </a:blip>
          <a:srcRect r="8295"/>
          <a:stretch>
            <a:fillRect/>
          </a:stretch>
        </p:blipFill>
        <p:spPr bwMode="auto">
          <a:xfrm rot="-5400000">
            <a:off x="1567060" y="3082115"/>
            <a:ext cx="3040262" cy="2448272"/>
          </a:xfrm>
          <a:prstGeom prst="rect">
            <a:avLst/>
          </a:prstGeom>
          <a:noFill/>
          <a:ln>
            <a:noFill/>
          </a:ln>
        </p:spPr>
      </p:pic>
    </p:spTree>
    <p:extLst>
      <p:ext uri="{BB962C8B-B14F-4D97-AF65-F5344CB8AC3E}">
        <p14:creationId xmlns:p14="http://schemas.microsoft.com/office/powerpoint/2010/main" val="1473541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49E967-EE5C-4D89-AEE1-2189B88124D7}"/>
              </a:ext>
            </a:extLst>
          </p:cNvPr>
          <p:cNvSpPr>
            <a:spLocks noGrp="1"/>
          </p:cNvSpPr>
          <p:nvPr>
            <p:ph type="title"/>
          </p:nvPr>
        </p:nvSpPr>
        <p:spPr>
          <a:xfrm>
            <a:off x="350982" y="365125"/>
            <a:ext cx="9298344" cy="1054601"/>
          </a:xfrm>
        </p:spPr>
        <p:txBody>
          <a:bodyPr/>
          <a:lstStyle/>
          <a:p>
            <a:r>
              <a:rPr lang="pl" dirty="0"/>
              <a:t>Który wykres pasuje do którego </a:t>
            </a:r>
            <a:r>
              <a:rPr lang="pl" dirty="0" smtClean="0"/>
              <a:t>kształtu naczynia?</a:t>
            </a:r>
            <a:endParaRPr lang="pl" dirty="0"/>
          </a:p>
        </p:txBody>
      </p:sp>
      <p:sp>
        <p:nvSpPr>
          <p:cNvPr id="4" name="Datumsplatzhalter 3">
            <a:extLst>
              <a:ext uri="{FF2B5EF4-FFF2-40B4-BE49-F238E27FC236}">
                <a16:creationId xmlns:a16="http://schemas.microsoft.com/office/drawing/2014/main" id="{93723E64-F869-4911-98EE-5F6BD6EEE752}"/>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1A0DFA66-AD51-4394-9E5C-D30D238E10D5}"/>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E6CA20D2-C197-46E7-92C2-8C849DC099A6}"/>
              </a:ext>
            </a:extLst>
          </p:cNvPr>
          <p:cNvSpPr>
            <a:spLocks noGrp="1"/>
          </p:cNvSpPr>
          <p:nvPr>
            <p:ph type="sldNum" sz="quarter" idx="12"/>
          </p:nvPr>
        </p:nvSpPr>
        <p:spPr/>
        <p:txBody>
          <a:bodyPr/>
          <a:lstStyle/>
          <a:p>
            <a:fld id="{F8EA345F-8417-4541-8FAD-CDA77055AA50}" type="slidenum">
              <a:rPr lang="de-DE" smtClean="0"/>
              <a:t>3</a:t>
            </a:fld>
            <a:endParaRPr lang="de-DE" dirty="0"/>
          </a:p>
        </p:txBody>
      </p:sp>
      <p:pic>
        <p:nvPicPr>
          <p:cNvPr id="7" name="Grafik 6">
            <a:extLst>
              <a:ext uri="{FF2B5EF4-FFF2-40B4-BE49-F238E27FC236}">
                <a16:creationId xmlns:a16="http://schemas.microsoft.com/office/drawing/2014/main" id="{FD0D0762-A456-4FD6-988D-EBB1F47E518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6411" y="1957081"/>
            <a:ext cx="3579177" cy="2740893"/>
          </a:xfrm>
          <a:prstGeom prst="rect">
            <a:avLst/>
          </a:prstGeom>
          <a:noFill/>
          <a:ln>
            <a:noFill/>
          </a:ln>
        </p:spPr>
      </p:pic>
      <p:pic>
        <p:nvPicPr>
          <p:cNvPr id="8" name="Grafik 7">
            <a:extLst>
              <a:ext uri="{FF2B5EF4-FFF2-40B4-BE49-F238E27FC236}">
                <a16:creationId xmlns:a16="http://schemas.microsoft.com/office/drawing/2014/main" id="{5C55478A-C365-4C6D-806E-455DECFA83B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422162" y="1613322"/>
            <a:ext cx="1333500" cy="1259840"/>
          </a:xfrm>
          <a:prstGeom prst="rect">
            <a:avLst/>
          </a:prstGeom>
        </p:spPr>
      </p:pic>
      <p:pic>
        <p:nvPicPr>
          <p:cNvPr id="9" name="Grafik 8">
            <a:extLst>
              <a:ext uri="{FF2B5EF4-FFF2-40B4-BE49-F238E27FC236}">
                <a16:creationId xmlns:a16="http://schemas.microsoft.com/office/drawing/2014/main" id="{AE87BB0E-201E-4DE3-8463-997F7DC4F6C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24704" y="2948318"/>
            <a:ext cx="1336040" cy="1259840"/>
          </a:xfrm>
          <a:prstGeom prst="rect">
            <a:avLst/>
          </a:prstGeom>
        </p:spPr>
      </p:pic>
      <p:pic>
        <p:nvPicPr>
          <p:cNvPr id="10" name="Picture 2" descr="71e52ad1-2f11-436d-8ace-f364ffa26d44@ph-gw">
            <a:extLst>
              <a:ext uri="{FF2B5EF4-FFF2-40B4-BE49-F238E27FC236}">
                <a16:creationId xmlns:a16="http://schemas.microsoft.com/office/drawing/2014/main" id="{F6142EB6-C046-4EB2-9DEC-613AB87E104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2358" y="1252106"/>
            <a:ext cx="1301902" cy="126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descr="3301d248-954a-4acf-aef2-e59b891a8ce8@ph-gw">
            <a:extLst>
              <a:ext uri="{FF2B5EF4-FFF2-40B4-BE49-F238E27FC236}">
                <a16:creationId xmlns:a16="http://schemas.microsoft.com/office/drawing/2014/main" id="{7B69C80E-E6C9-438A-83A1-DB30C8FB196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2920" y="4004819"/>
            <a:ext cx="1531876" cy="1414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0802e57d-784d-4727-beed-48a1c2a03384@ph-gw">
            <a:extLst>
              <a:ext uri="{FF2B5EF4-FFF2-40B4-BE49-F238E27FC236}">
                <a16:creationId xmlns:a16="http://schemas.microsoft.com/office/drawing/2014/main" id="{37C267C1-8571-42B8-8C1C-A34602D623F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5838" y="4071285"/>
            <a:ext cx="1549158"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12">
            <a:extLst>
              <a:ext uri="{FF2B5EF4-FFF2-40B4-BE49-F238E27FC236}">
                <a16:creationId xmlns:a16="http://schemas.microsoft.com/office/drawing/2014/main" id="{F3C35B01-DA6C-4DC1-B345-8A6F4B0D6B4E}"/>
              </a:ext>
            </a:extLst>
          </p:cNvPr>
          <p:cNvSpPr txBox="1"/>
          <p:nvPr/>
        </p:nvSpPr>
        <p:spPr>
          <a:xfrm>
            <a:off x="8817366" y="5415709"/>
            <a:ext cx="631885" cy="369332"/>
          </a:xfrm>
          <a:prstGeom prst="rect">
            <a:avLst/>
          </a:prstGeom>
          <a:noFill/>
        </p:spPr>
        <p:txBody>
          <a:bodyPr wrap="square" rtlCol="0">
            <a:spAutoFit/>
          </a:bodyPr>
          <a:lstStyle/>
          <a:p>
            <a:r>
              <a:rPr lang="pl" dirty="0"/>
              <a:t>(C)</a:t>
            </a:r>
          </a:p>
        </p:txBody>
      </p:sp>
      <p:sp>
        <p:nvSpPr>
          <p:cNvPr id="14" name="Textfeld 13">
            <a:extLst>
              <a:ext uri="{FF2B5EF4-FFF2-40B4-BE49-F238E27FC236}">
                <a16:creationId xmlns:a16="http://schemas.microsoft.com/office/drawing/2014/main" id="{84F42E6D-11FE-4685-8941-1D788A39F2EA}"/>
              </a:ext>
            </a:extLst>
          </p:cNvPr>
          <p:cNvSpPr txBox="1"/>
          <p:nvPr/>
        </p:nvSpPr>
        <p:spPr>
          <a:xfrm>
            <a:off x="1673387" y="5308082"/>
            <a:ext cx="631885" cy="369332"/>
          </a:xfrm>
          <a:prstGeom prst="rect">
            <a:avLst/>
          </a:prstGeom>
          <a:noFill/>
        </p:spPr>
        <p:txBody>
          <a:bodyPr wrap="square" rtlCol="0">
            <a:spAutoFit/>
          </a:bodyPr>
          <a:lstStyle/>
          <a:p>
            <a:r>
              <a:rPr lang="pl" dirty="0"/>
              <a:t>(B)</a:t>
            </a:r>
          </a:p>
        </p:txBody>
      </p:sp>
      <p:sp>
        <p:nvSpPr>
          <p:cNvPr id="15" name="Textfeld 14">
            <a:extLst>
              <a:ext uri="{FF2B5EF4-FFF2-40B4-BE49-F238E27FC236}">
                <a16:creationId xmlns:a16="http://schemas.microsoft.com/office/drawing/2014/main" id="{35FB7D19-145C-42AD-9BC7-2CB9CCA39F26}"/>
              </a:ext>
            </a:extLst>
          </p:cNvPr>
          <p:cNvSpPr txBox="1"/>
          <p:nvPr/>
        </p:nvSpPr>
        <p:spPr>
          <a:xfrm>
            <a:off x="8817366" y="2428150"/>
            <a:ext cx="631885" cy="369332"/>
          </a:xfrm>
          <a:prstGeom prst="rect">
            <a:avLst/>
          </a:prstGeom>
          <a:noFill/>
        </p:spPr>
        <p:txBody>
          <a:bodyPr wrap="square" rtlCol="0">
            <a:spAutoFit/>
          </a:bodyPr>
          <a:lstStyle/>
          <a:p>
            <a:r>
              <a:rPr lang="pl" dirty="0"/>
              <a:t>(MI)</a:t>
            </a:r>
          </a:p>
        </p:txBody>
      </p:sp>
      <p:sp>
        <p:nvSpPr>
          <p:cNvPr id="16" name="Textfeld 15">
            <a:extLst>
              <a:ext uri="{FF2B5EF4-FFF2-40B4-BE49-F238E27FC236}">
                <a16:creationId xmlns:a16="http://schemas.microsoft.com/office/drawing/2014/main" id="{6DF87D47-9BEF-4A26-B39B-AE30A28781C9}"/>
              </a:ext>
            </a:extLst>
          </p:cNvPr>
          <p:cNvSpPr txBox="1"/>
          <p:nvPr/>
        </p:nvSpPr>
        <p:spPr>
          <a:xfrm>
            <a:off x="10793137" y="4119063"/>
            <a:ext cx="631885" cy="369332"/>
          </a:xfrm>
          <a:prstGeom prst="rect">
            <a:avLst/>
          </a:prstGeom>
          <a:noFill/>
        </p:spPr>
        <p:txBody>
          <a:bodyPr wrap="square" rtlCol="0">
            <a:spAutoFit/>
          </a:bodyPr>
          <a:lstStyle/>
          <a:p>
            <a:r>
              <a:rPr lang="pl" dirty="0"/>
              <a:t>(D)</a:t>
            </a:r>
          </a:p>
        </p:txBody>
      </p:sp>
      <p:sp>
        <p:nvSpPr>
          <p:cNvPr id="17" name="Textfeld 16">
            <a:extLst>
              <a:ext uri="{FF2B5EF4-FFF2-40B4-BE49-F238E27FC236}">
                <a16:creationId xmlns:a16="http://schemas.microsoft.com/office/drawing/2014/main" id="{44CC7C48-D586-4337-B370-45EA7B356E05}"/>
              </a:ext>
            </a:extLst>
          </p:cNvPr>
          <p:cNvSpPr txBox="1"/>
          <p:nvPr/>
        </p:nvSpPr>
        <p:spPr>
          <a:xfrm>
            <a:off x="4712645" y="4821325"/>
            <a:ext cx="3292081" cy="369332"/>
          </a:xfrm>
          <a:prstGeom prst="rect">
            <a:avLst/>
          </a:prstGeom>
          <a:noFill/>
        </p:spPr>
        <p:txBody>
          <a:bodyPr wrap="square" rtlCol="0">
            <a:spAutoFit/>
          </a:bodyPr>
          <a:lstStyle/>
          <a:p>
            <a:r>
              <a:rPr lang="pl" dirty="0"/>
              <a:t>1 2 3</a:t>
            </a:r>
          </a:p>
        </p:txBody>
      </p:sp>
      <p:sp>
        <p:nvSpPr>
          <p:cNvPr id="18" name="Textfeld 17">
            <a:extLst>
              <a:ext uri="{FF2B5EF4-FFF2-40B4-BE49-F238E27FC236}">
                <a16:creationId xmlns:a16="http://schemas.microsoft.com/office/drawing/2014/main" id="{86C79855-EA7B-4EAF-B6C3-7EADADA799CB}"/>
              </a:ext>
            </a:extLst>
          </p:cNvPr>
          <p:cNvSpPr txBox="1"/>
          <p:nvPr/>
        </p:nvSpPr>
        <p:spPr>
          <a:xfrm>
            <a:off x="2890489" y="2754043"/>
            <a:ext cx="631885" cy="369332"/>
          </a:xfrm>
          <a:prstGeom prst="rect">
            <a:avLst/>
          </a:prstGeom>
          <a:noFill/>
        </p:spPr>
        <p:txBody>
          <a:bodyPr wrap="square" rtlCol="0">
            <a:spAutoFit/>
          </a:bodyPr>
          <a:lstStyle/>
          <a:p>
            <a:r>
              <a:rPr lang="pl" dirty="0"/>
              <a:t>(A)</a:t>
            </a:r>
          </a:p>
        </p:txBody>
      </p:sp>
    </p:spTree>
    <p:extLst>
      <p:ext uri="{BB962C8B-B14F-4D97-AF65-F5344CB8AC3E}">
        <p14:creationId xmlns:p14="http://schemas.microsoft.com/office/powerpoint/2010/main" val="128468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BB16730D-56D4-4207-9162-60D482758704}"/>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77D15585-81F9-4251-9604-DBF7CB820371}"/>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DD51DE7F-F3E6-4595-B1A2-532BC06AD606}"/>
              </a:ext>
            </a:extLst>
          </p:cNvPr>
          <p:cNvSpPr>
            <a:spLocks noGrp="1"/>
          </p:cNvSpPr>
          <p:nvPr>
            <p:ph type="sldNum" sz="quarter" idx="12"/>
          </p:nvPr>
        </p:nvSpPr>
        <p:spPr/>
        <p:txBody>
          <a:bodyPr/>
          <a:lstStyle/>
          <a:p>
            <a:fld id="{F8EA345F-8417-4541-8FAD-CDA77055AA50}" type="slidenum">
              <a:rPr lang="de-DE" smtClean="0"/>
              <a:t>4</a:t>
            </a:fld>
            <a:endParaRPr lang="de-DE" dirty="0"/>
          </a:p>
        </p:txBody>
      </p:sp>
      <p:grpSp>
        <p:nvGrpSpPr>
          <p:cNvPr id="7" name="Gruppieren 6">
            <a:extLst>
              <a:ext uri="{FF2B5EF4-FFF2-40B4-BE49-F238E27FC236}">
                <a16:creationId xmlns:a16="http://schemas.microsoft.com/office/drawing/2014/main" id="{F0DF0F8C-49D5-41CB-8B77-6717C8E75288}"/>
              </a:ext>
            </a:extLst>
          </p:cNvPr>
          <p:cNvGrpSpPr/>
          <p:nvPr/>
        </p:nvGrpSpPr>
        <p:grpSpPr>
          <a:xfrm>
            <a:off x="6358686" y="1793798"/>
            <a:ext cx="3220238" cy="3270404"/>
            <a:chOff x="1979712" y="1628800"/>
            <a:chExt cx="3220238" cy="3270404"/>
          </a:xfrm>
        </p:grpSpPr>
        <p:pic>
          <p:nvPicPr>
            <p:cNvPr id="8" name="Grafik 7">
              <a:extLst>
                <a:ext uri="{FF2B5EF4-FFF2-40B4-BE49-F238E27FC236}">
                  <a16:creationId xmlns:a16="http://schemas.microsoft.com/office/drawing/2014/main" id="{2D845333-3B42-4E44-A535-13C03C94B96F}"/>
                </a:ext>
              </a:extLst>
            </p:cNvPr>
            <p:cNvPicPr/>
            <p:nvPr/>
          </p:nvPicPr>
          <p:blipFill rotWithShape="1">
            <a:blip r:embed="rId2" cstate="print">
              <a:extLst>
                <a:ext uri="{28A0092B-C50C-407E-A947-70E740481C1C}">
                  <a14:useLocalDpi xmlns:a14="http://schemas.microsoft.com/office/drawing/2010/main" val="0"/>
                </a:ext>
              </a:extLst>
            </a:blip>
            <a:srcRect l="17827" t="29864" r="48907" b="3222"/>
            <a:stretch/>
          </p:blipFill>
          <p:spPr bwMode="auto">
            <a:xfrm>
              <a:off x="1979712" y="1628800"/>
              <a:ext cx="3220238" cy="3270404"/>
            </a:xfrm>
            <a:prstGeom prst="rect">
              <a:avLst/>
            </a:prstGeom>
            <a:ln>
              <a:noFill/>
            </a:ln>
            <a:extLst>
              <a:ext uri="{53640926-AAD7-44D8-BBD7-CCE9431645EC}">
                <a14:shadowObscured xmlns:a14="http://schemas.microsoft.com/office/drawing/2010/main"/>
              </a:ext>
            </a:extLst>
          </p:spPr>
        </p:pic>
        <p:sp>
          <p:nvSpPr>
            <p:cNvPr id="9" name="Textfeld 2">
              <a:extLst>
                <a:ext uri="{FF2B5EF4-FFF2-40B4-BE49-F238E27FC236}">
                  <a16:creationId xmlns:a16="http://schemas.microsoft.com/office/drawing/2014/main" id="{88E36B6A-2D34-4F8B-9D4F-21DAC00013E1}"/>
                </a:ext>
              </a:extLst>
            </p:cNvPr>
            <p:cNvSpPr txBox="1">
              <a:spLocks noChangeArrowheads="1"/>
            </p:cNvSpPr>
            <p:nvPr/>
          </p:nvSpPr>
          <p:spPr bwMode="auto">
            <a:xfrm>
              <a:off x="1979712" y="1772816"/>
              <a:ext cx="2345004" cy="1008112"/>
            </a:xfrm>
            <a:prstGeom prst="rect">
              <a:avLst/>
            </a:prstGeom>
            <a:solidFill>
              <a:schemeClr val="bg1"/>
            </a:solidFill>
            <a:ln w="12700">
              <a:noFill/>
              <a:miter lim="800000"/>
              <a:headEnd/>
              <a:tailEnd/>
            </a:ln>
          </p:spPr>
          <p:txBody>
            <a:bodyPr rot="0" vert="horz" wrap="square" lIns="91440" tIns="45720" rIns="91440" bIns="45720" anchor="t" anchorCtr="0">
              <a:noAutofit/>
            </a:bodyPr>
            <a:lstStyle/>
            <a:p>
              <a:pPr>
                <a:lnSpc>
                  <a:spcPct val="107000"/>
                </a:lnSpc>
                <a:spcAft>
                  <a:spcPts val="800"/>
                </a:spcAft>
              </a:pPr>
              <a:endParaRPr lang="de-DE" sz="2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feld 2">
              <a:extLst>
                <a:ext uri="{FF2B5EF4-FFF2-40B4-BE49-F238E27FC236}">
                  <a16:creationId xmlns:a16="http://schemas.microsoft.com/office/drawing/2014/main" id="{8FA93A7C-3481-47A4-BFF6-F39B9C95843E}"/>
                </a:ext>
              </a:extLst>
            </p:cNvPr>
            <p:cNvSpPr txBox="1">
              <a:spLocks noChangeArrowheads="1"/>
            </p:cNvSpPr>
            <p:nvPr/>
          </p:nvSpPr>
          <p:spPr bwMode="auto">
            <a:xfrm rot="16550797">
              <a:off x="1428081" y="2684837"/>
              <a:ext cx="2345004" cy="1008112"/>
            </a:xfrm>
            <a:prstGeom prst="rect">
              <a:avLst/>
            </a:prstGeom>
            <a:solidFill>
              <a:schemeClr val="bg1"/>
            </a:solidFill>
            <a:ln w="12700">
              <a:noFill/>
              <a:miter lim="800000"/>
              <a:headEnd/>
              <a:tailEnd/>
            </a:ln>
          </p:spPr>
          <p:txBody>
            <a:bodyPr rot="0" vert="horz" wrap="square" lIns="91440" tIns="45720" rIns="91440" bIns="45720" anchor="t" anchorCtr="0">
              <a:noAutofit/>
            </a:bodyPr>
            <a:lstStyle/>
            <a:p>
              <a:pPr>
                <a:lnSpc>
                  <a:spcPct val="107000"/>
                </a:lnSpc>
                <a:spcAft>
                  <a:spcPts val="800"/>
                </a:spcAft>
              </a:pPr>
              <a:endParaRPr lang="de-DE" sz="2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1" name="Textfeld 10">
            <a:extLst>
              <a:ext uri="{FF2B5EF4-FFF2-40B4-BE49-F238E27FC236}">
                <a16:creationId xmlns:a16="http://schemas.microsoft.com/office/drawing/2014/main" id="{D5814D1B-9611-440E-9013-97AC369DEF00}"/>
              </a:ext>
            </a:extLst>
          </p:cNvPr>
          <p:cNvSpPr txBox="1"/>
          <p:nvPr/>
        </p:nvSpPr>
        <p:spPr>
          <a:xfrm>
            <a:off x="10175776" y="5809433"/>
            <a:ext cx="2016224" cy="369332"/>
          </a:xfrm>
          <a:prstGeom prst="rect">
            <a:avLst/>
          </a:prstGeom>
          <a:noFill/>
        </p:spPr>
        <p:txBody>
          <a:bodyPr wrap="square" rtlCol="0">
            <a:spAutoFit/>
          </a:bodyPr>
          <a:lstStyle/>
          <a:p>
            <a:r>
              <a:rPr lang="pl" dirty="0"/>
              <a:t>Wersja A</a:t>
            </a:r>
          </a:p>
        </p:txBody>
      </p:sp>
      <p:pic>
        <p:nvPicPr>
          <p:cNvPr id="12" name="Grafik 11">
            <a:extLst>
              <a:ext uri="{FF2B5EF4-FFF2-40B4-BE49-F238E27FC236}">
                <a16:creationId xmlns:a16="http://schemas.microsoft.com/office/drawing/2014/main" id="{6385680C-9654-47B5-90C7-983C43FE3A21}"/>
              </a:ext>
            </a:extLst>
          </p:cNvPr>
          <p:cNvPicPr>
            <a:picLocks noChangeAspect="1"/>
          </p:cNvPicPr>
          <p:nvPr/>
        </p:nvPicPr>
        <p:blipFill>
          <a:blip r:embed="rId3"/>
          <a:stretch>
            <a:fillRect/>
          </a:stretch>
        </p:blipFill>
        <p:spPr>
          <a:xfrm>
            <a:off x="2613076" y="2072935"/>
            <a:ext cx="3019846" cy="2991267"/>
          </a:xfrm>
          <a:prstGeom prst="rect">
            <a:avLst/>
          </a:prstGeom>
        </p:spPr>
      </p:pic>
      <p:sp>
        <p:nvSpPr>
          <p:cNvPr id="13" name="Titel 1">
            <a:extLst>
              <a:ext uri="{FF2B5EF4-FFF2-40B4-BE49-F238E27FC236}">
                <a16:creationId xmlns:a16="http://schemas.microsoft.com/office/drawing/2014/main" id="{C65E04A0-E91A-4512-90D8-3CD6C513CDB8}"/>
              </a:ext>
            </a:extLst>
          </p:cNvPr>
          <p:cNvSpPr>
            <a:spLocks noGrp="1"/>
          </p:cNvSpPr>
          <p:nvPr>
            <p:ph type="title"/>
          </p:nvPr>
        </p:nvSpPr>
        <p:spPr>
          <a:xfrm>
            <a:off x="838200" y="365125"/>
            <a:ext cx="8811126" cy="1054601"/>
          </a:xfrm>
        </p:spPr>
        <p:txBody>
          <a:bodyPr/>
          <a:lstStyle/>
          <a:p>
            <a:r>
              <a:rPr lang="pl" dirty="0"/>
              <a:t>Zadanie badawcze</a:t>
            </a:r>
          </a:p>
        </p:txBody>
      </p:sp>
    </p:spTree>
    <p:extLst>
      <p:ext uri="{BB962C8B-B14F-4D97-AF65-F5344CB8AC3E}">
        <p14:creationId xmlns:p14="http://schemas.microsoft.com/office/powerpoint/2010/main" val="311879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BB16730D-56D4-4207-9162-60D482758704}"/>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77D15585-81F9-4251-9604-DBF7CB820371}"/>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DD51DE7F-F3E6-4595-B1A2-532BC06AD606}"/>
              </a:ext>
            </a:extLst>
          </p:cNvPr>
          <p:cNvSpPr>
            <a:spLocks noGrp="1"/>
          </p:cNvSpPr>
          <p:nvPr>
            <p:ph type="sldNum" sz="quarter" idx="12"/>
          </p:nvPr>
        </p:nvSpPr>
        <p:spPr/>
        <p:txBody>
          <a:bodyPr/>
          <a:lstStyle/>
          <a:p>
            <a:fld id="{F8EA345F-8417-4541-8FAD-CDA77055AA50}" type="slidenum">
              <a:rPr lang="de-DE" smtClean="0"/>
              <a:t>5</a:t>
            </a:fld>
            <a:endParaRPr lang="de-DE" dirty="0"/>
          </a:p>
        </p:txBody>
      </p:sp>
      <p:grpSp>
        <p:nvGrpSpPr>
          <p:cNvPr id="7" name="Gruppieren 6">
            <a:extLst>
              <a:ext uri="{FF2B5EF4-FFF2-40B4-BE49-F238E27FC236}">
                <a16:creationId xmlns:a16="http://schemas.microsoft.com/office/drawing/2014/main" id="{F0DF0F8C-49D5-41CB-8B77-6717C8E75288}"/>
              </a:ext>
            </a:extLst>
          </p:cNvPr>
          <p:cNvGrpSpPr/>
          <p:nvPr/>
        </p:nvGrpSpPr>
        <p:grpSpPr>
          <a:xfrm>
            <a:off x="6358686" y="1793798"/>
            <a:ext cx="3220238" cy="3270404"/>
            <a:chOff x="1979712" y="1628800"/>
            <a:chExt cx="3220238" cy="3270404"/>
          </a:xfrm>
        </p:grpSpPr>
        <p:pic>
          <p:nvPicPr>
            <p:cNvPr id="8" name="Grafik 7">
              <a:extLst>
                <a:ext uri="{FF2B5EF4-FFF2-40B4-BE49-F238E27FC236}">
                  <a16:creationId xmlns:a16="http://schemas.microsoft.com/office/drawing/2014/main" id="{2D845333-3B42-4E44-A535-13C03C94B96F}"/>
                </a:ext>
              </a:extLst>
            </p:cNvPr>
            <p:cNvPicPr/>
            <p:nvPr/>
          </p:nvPicPr>
          <p:blipFill rotWithShape="1">
            <a:blip r:embed="rId2" cstate="print">
              <a:extLst>
                <a:ext uri="{28A0092B-C50C-407E-A947-70E740481C1C}">
                  <a14:useLocalDpi xmlns:a14="http://schemas.microsoft.com/office/drawing/2010/main" val="0"/>
                </a:ext>
              </a:extLst>
            </a:blip>
            <a:srcRect l="17827" t="29864" r="48907" b="3222"/>
            <a:stretch/>
          </p:blipFill>
          <p:spPr bwMode="auto">
            <a:xfrm>
              <a:off x="1979712" y="1628800"/>
              <a:ext cx="3220238" cy="3270404"/>
            </a:xfrm>
            <a:prstGeom prst="rect">
              <a:avLst/>
            </a:prstGeom>
            <a:ln>
              <a:noFill/>
            </a:ln>
            <a:extLst>
              <a:ext uri="{53640926-AAD7-44D8-BBD7-CCE9431645EC}">
                <a14:shadowObscured xmlns:a14="http://schemas.microsoft.com/office/drawing/2010/main"/>
              </a:ext>
            </a:extLst>
          </p:spPr>
        </p:pic>
        <p:sp>
          <p:nvSpPr>
            <p:cNvPr id="9" name="Textfeld 2">
              <a:extLst>
                <a:ext uri="{FF2B5EF4-FFF2-40B4-BE49-F238E27FC236}">
                  <a16:creationId xmlns:a16="http://schemas.microsoft.com/office/drawing/2014/main" id="{88E36B6A-2D34-4F8B-9D4F-21DAC00013E1}"/>
                </a:ext>
              </a:extLst>
            </p:cNvPr>
            <p:cNvSpPr txBox="1">
              <a:spLocks noChangeArrowheads="1"/>
            </p:cNvSpPr>
            <p:nvPr/>
          </p:nvSpPr>
          <p:spPr bwMode="auto">
            <a:xfrm>
              <a:off x="1979712" y="1772816"/>
              <a:ext cx="2345004" cy="1008112"/>
            </a:xfrm>
            <a:prstGeom prst="rect">
              <a:avLst/>
            </a:prstGeom>
            <a:solidFill>
              <a:schemeClr val="bg1"/>
            </a:solidFill>
            <a:ln w="12700">
              <a:noFill/>
              <a:miter lim="800000"/>
              <a:headEnd/>
              <a:tailEnd/>
            </a:ln>
          </p:spPr>
          <p:txBody>
            <a:bodyPr rot="0" vert="horz" wrap="square" lIns="91440" tIns="45720" rIns="91440" bIns="45720" anchor="t" anchorCtr="0">
              <a:noAutofit/>
            </a:bodyPr>
            <a:lstStyle/>
            <a:p>
              <a:pPr>
                <a:lnSpc>
                  <a:spcPct val="107000"/>
                </a:lnSpc>
                <a:spcAft>
                  <a:spcPts val="800"/>
                </a:spcAft>
              </a:pPr>
              <a:endParaRPr lang="de-DE" sz="2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feld 2">
              <a:extLst>
                <a:ext uri="{FF2B5EF4-FFF2-40B4-BE49-F238E27FC236}">
                  <a16:creationId xmlns:a16="http://schemas.microsoft.com/office/drawing/2014/main" id="{8FA93A7C-3481-47A4-BFF6-F39B9C95843E}"/>
                </a:ext>
              </a:extLst>
            </p:cNvPr>
            <p:cNvSpPr txBox="1">
              <a:spLocks noChangeArrowheads="1"/>
            </p:cNvSpPr>
            <p:nvPr/>
          </p:nvSpPr>
          <p:spPr bwMode="auto">
            <a:xfrm rot="16550797">
              <a:off x="1428081" y="2684837"/>
              <a:ext cx="2345004" cy="1008112"/>
            </a:xfrm>
            <a:prstGeom prst="rect">
              <a:avLst/>
            </a:prstGeom>
            <a:solidFill>
              <a:schemeClr val="bg1"/>
            </a:solidFill>
            <a:ln w="12700">
              <a:noFill/>
              <a:miter lim="800000"/>
              <a:headEnd/>
              <a:tailEnd/>
            </a:ln>
          </p:spPr>
          <p:txBody>
            <a:bodyPr rot="0" vert="horz" wrap="square" lIns="91440" tIns="45720" rIns="91440" bIns="45720" anchor="t" anchorCtr="0">
              <a:noAutofit/>
            </a:bodyPr>
            <a:lstStyle/>
            <a:p>
              <a:pPr>
                <a:lnSpc>
                  <a:spcPct val="107000"/>
                </a:lnSpc>
                <a:spcAft>
                  <a:spcPts val="800"/>
                </a:spcAft>
              </a:pPr>
              <a:endParaRPr lang="de-DE" sz="2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1" name="Textfeld 10">
            <a:extLst>
              <a:ext uri="{FF2B5EF4-FFF2-40B4-BE49-F238E27FC236}">
                <a16:creationId xmlns:a16="http://schemas.microsoft.com/office/drawing/2014/main" id="{D5814D1B-9611-440E-9013-97AC369DEF00}"/>
              </a:ext>
            </a:extLst>
          </p:cNvPr>
          <p:cNvSpPr txBox="1"/>
          <p:nvPr/>
        </p:nvSpPr>
        <p:spPr>
          <a:xfrm>
            <a:off x="10175776" y="5809433"/>
            <a:ext cx="2016224" cy="369332"/>
          </a:xfrm>
          <a:prstGeom prst="rect">
            <a:avLst/>
          </a:prstGeom>
          <a:noFill/>
        </p:spPr>
        <p:txBody>
          <a:bodyPr wrap="square" rtlCol="0">
            <a:spAutoFit/>
          </a:bodyPr>
          <a:lstStyle/>
          <a:p>
            <a:r>
              <a:rPr lang="pl" dirty="0"/>
              <a:t>Wersja C</a:t>
            </a:r>
          </a:p>
        </p:txBody>
      </p:sp>
      <p:pic>
        <p:nvPicPr>
          <p:cNvPr id="2" name="Grafik 1">
            <a:extLst>
              <a:ext uri="{FF2B5EF4-FFF2-40B4-BE49-F238E27FC236}">
                <a16:creationId xmlns:a16="http://schemas.microsoft.com/office/drawing/2014/main" id="{F3AC2BFC-41E1-4759-B23D-F52B03A3DBED}"/>
              </a:ext>
            </a:extLst>
          </p:cNvPr>
          <p:cNvPicPr>
            <a:picLocks noChangeAspect="1"/>
          </p:cNvPicPr>
          <p:nvPr/>
        </p:nvPicPr>
        <p:blipFill>
          <a:blip r:embed="rId3"/>
          <a:stretch>
            <a:fillRect/>
          </a:stretch>
        </p:blipFill>
        <p:spPr>
          <a:xfrm>
            <a:off x="2463605" y="2053882"/>
            <a:ext cx="3019846" cy="3010320"/>
          </a:xfrm>
          <a:prstGeom prst="rect">
            <a:avLst/>
          </a:prstGeom>
        </p:spPr>
      </p:pic>
      <p:sp>
        <p:nvSpPr>
          <p:cNvPr id="12" name="Titel 1">
            <a:extLst>
              <a:ext uri="{FF2B5EF4-FFF2-40B4-BE49-F238E27FC236}">
                <a16:creationId xmlns:a16="http://schemas.microsoft.com/office/drawing/2014/main" id="{267BE67E-7B61-42DB-865A-5222190D2073}"/>
              </a:ext>
            </a:extLst>
          </p:cNvPr>
          <p:cNvSpPr>
            <a:spLocks noGrp="1"/>
          </p:cNvSpPr>
          <p:nvPr>
            <p:ph type="title"/>
          </p:nvPr>
        </p:nvSpPr>
        <p:spPr>
          <a:xfrm>
            <a:off x="838200" y="365125"/>
            <a:ext cx="8811126" cy="1054601"/>
          </a:xfrm>
        </p:spPr>
        <p:txBody>
          <a:bodyPr/>
          <a:lstStyle/>
          <a:p>
            <a:r>
              <a:rPr lang="pl" dirty="0"/>
              <a:t>Zadanie badawcze</a:t>
            </a:r>
          </a:p>
        </p:txBody>
      </p:sp>
    </p:spTree>
    <p:extLst>
      <p:ext uri="{BB962C8B-B14F-4D97-AF65-F5344CB8AC3E}">
        <p14:creationId xmlns:p14="http://schemas.microsoft.com/office/powerpoint/2010/main" val="17850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C8D49-8FF2-42C0-ABAA-D756E54E0DD0}"/>
              </a:ext>
            </a:extLst>
          </p:cNvPr>
          <p:cNvSpPr>
            <a:spLocks noGrp="1"/>
          </p:cNvSpPr>
          <p:nvPr>
            <p:ph type="title"/>
          </p:nvPr>
        </p:nvSpPr>
        <p:spPr/>
        <p:txBody>
          <a:bodyPr/>
          <a:lstStyle/>
          <a:p>
            <a:r>
              <a:rPr lang="pl" dirty="0"/>
              <a:t>Wyniki badań „Napełnianie naczyń”</a:t>
            </a:r>
          </a:p>
        </p:txBody>
      </p:sp>
      <p:sp>
        <p:nvSpPr>
          <p:cNvPr id="4" name="Datumsplatzhalter 3">
            <a:extLst>
              <a:ext uri="{FF2B5EF4-FFF2-40B4-BE49-F238E27FC236}">
                <a16:creationId xmlns:a16="http://schemas.microsoft.com/office/drawing/2014/main" id="{4B48FC5B-E3F0-4C09-BC6C-63FB030E5DEF}"/>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40878A3E-E515-40B9-9862-0A9DCBAE4E42}"/>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DD221A4F-0AAD-4217-B031-B595FDE55353}"/>
              </a:ext>
            </a:extLst>
          </p:cNvPr>
          <p:cNvSpPr>
            <a:spLocks noGrp="1"/>
          </p:cNvSpPr>
          <p:nvPr>
            <p:ph type="sldNum" sz="quarter" idx="12"/>
          </p:nvPr>
        </p:nvSpPr>
        <p:spPr/>
        <p:txBody>
          <a:bodyPr/>
          <a:lstStyle/>
          <a:p>
            <a:fld id="{F8EA345F-8417-4541-8FAD-CDA77055AA50}" type="slidenum">
              <a:rPr lang="de-DE" smtClean="0"/>
              <a:t>6</a:t>
            </a:fld>
            <a:endParaRPr lang="de-DE" dirty="0"/>
          </a:p>
        </p:txBody>
      </p:sp>
      <p:sp>
        <p:nvSpPr>
          <p:cNvPr id="14" name="Text Box 3">
            <a:extLst>
              <a:ext uri="{FF2B5EF4-FFF2-40B4-BE49-F238E27FC236}">
                <a16:creationId xmlns:a16="http://schemas.microsoft.com/office/drawing/2014/main" id="{AEA48378-4FC9-4440-A0DD-CC805030A04B}"/>
              </a:ext>
            </a:extLst>
          </p:cNvPr>
          <p:cNvSpPr txBox="1">
            <a:spLocks noChangeArrowheads="1"/>
          </p:cNvSpPr>
          <p:nvPr/>
        </p:nvSpPr>
        <p:spPr bwMode="auto">
          <a:xfrm>
            <a:off x="1" y="2057885"/>
            <a:ext cx="5301672"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pl" altLang="de-DE" sz="2000" b="1" dirty="0" smtClean="0">
                <a:solidFill>
                  <a:srgbClr val="181818"/>
                </a:solidFill>
                <a:latin typeface="Arial" panose="020B0604020202020204" pitchFamily="34" charset="0"/>
                <a:ea typeface="Calibri" panose="020F0502020204030204" pitchFamily="34" charset="0"/>
                <a:cs typeface="Arial" panose="020B0604020202020204" pitchFamily="34" charset="0"/>
              </a:rPr>
              <a:t>Naczynia </a:t>
            </a:r>
            <a:r>
              <a:rPr lang="pl" altLang="de-DE" sz="2000" b="1" dirty="0">
                <a:solidFill>
                  <a:srgbClr val="181818"/>
                </a:solidFill>
                <a:latin typeface="Arial" panose="020B0604020202020204" pitchFamily="34" charset="0"/>
                <a:ea typeface="Calibri" panose="020F0502020204030204" pitchFamily="34" charset="0"/>
                <a:cs typeface="Arial" panose="020B0604020202020204" pitchFamily="34" charset="0"/>
              </a:rPr>
              <a:t>i odpowiadające im wykresy</a:t>
            </a:r>
            <a:endParaRPr lang="fr-FR" altLang="de-DE" sz="2000" b="1" dirty="0">
              <a:solidFill>
                <a:srgbClr val="181818"/>
              </a:solidFill>
              <a:latin typeface="Arial" panose="020B0604020202020204" pitchFamily="34" charset="0"/>
              <a:cs typeface="Arial" panose="020B0604020202020204" pitchFamily="34" charset="0"/>
            </a:endParaRPr>
          </a:p>
        </p:txBody>
      </p:sp>
      <p:sp>
        <p:nvSpPr>
          <p:cNvPr id="15" name="Text Box 3">
            <a:extLst>
              <a:ext uri="{FF2B5EF4-FFF2-40B4-BE49-F238E27FC236}">
                <a16:creationId xmlns:a16="http://schemas.microsoft.com/office/drawing/2014/main" id="{E74652D9-0A75-4762-868A-8898AA36EC92}"/>
              </a:ext>
            </a:extLst>
          </p:cNvPr>
          <p:cNvSpPr txBox="1">
            <a:spLocks noChangeArrowheads="1"/>
          </p:cNvSpPr>
          <p:nvPr/>
        </p:nvSpPr>
        <p:spPr bwMode="auto">
          <a:xfrm>
            <a:off x="5618211" y="2057885"/>
            <a:ext cx="2186515"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pl" altLang="de-DE" sz="2000" b="1" dirty="0" smtClean="0">
                <a:solidFill>
                  <a:srgbClr val="181818"/>
                </a:solidFill>
                <a:latin typeface="Arial" panose="020B0604020202020204" pitchFamily="34" charset="0"/>
                <a:ea typeface="Calibri" panose="020F0502020204030204" pitchFamily="34" charset="0"/>
                <a:cs typeface="Arial" panose="020B0604020202020204" pitchFamily="34" charset="0"/>
              </a:rPr>
              <a:t>Badanie </a:t>
            </a:r>
            <a:r>
              <a:rPr lang="pl" altLang="de-DE" sz="2000" b="1" dirty="0">
                <a:solidFill>
                  <a:srgbClr val="181818"/>
                </a:solidFill>
                <a:latin typeface="Arial" panose="020B0604020202020204" pitchFamily="34" charset="0"/>
                <a:ea typeface="Calibri" panose="020F0502020204030204" pitchFamily="34" charset="0"/>
                <a:cs typeface="Arial" panose="020B0604020202020204" pitchFamily="34" charset="0"/>
              </a:rPr>
              <a:t>:</a:t>
            </a:r>
            <a:endParaRPr lang="fr-FR" altLang="de-DE" sz="2000" b="1" dirty="0">
              <a:solidFill>
                <a:srgbClr val="181818"/>
              </a:solidFill>
              <a:latin typeface="Arial" panose="020B0604020202020204" pitchFamily="34" charset="0"/>
              <a:cs typeface="Arial" panose="020B0604020202020204" pitchFamily="34" charset="0"/>
            </a:endParaRPr>
          </a:p>
        </p:txBody>
      </p:sp>
      <p:pic>
        <p:nvPicPr>
          <p:cNvPr id="16" name="Grafik 15">
            <a:extLst>
              <a:ext uri="{FF2B5EF4-FFF2-40B4-BE49-F238E27FC236}">
                <a16:creationId xmlns:a16="http://schemas.microsoft.com/office/drawing/2014/main" id="{DD14FD6C-E5AD-4853-BED7-DD279574778A}"/>
              </a:ext>
            </a:extLst>
          </p:cNvPr>
          <p:cNvPicPr>
            <a:picLocks noChangeAspect="1"/>
          </p:cNvPicPr>
          <p:nvPr/>
        </p:nvPicPr>
        <p:blipFill>
          <a:blip r:embed="rId2"/>
          <a:stretch>
            <a:fillRect/>
          </a:stretch>
        </p:blipFill>
        <p:spPr>
          <a:xfrm>
            <a:off x="544819" y="2693204"/>
            <a:ext cx="2542364" cy="1869518"/>
          </a:xfrm>
          <a:prstGeom prst="rect">
            <a:avLst/>
          </a:prstGeom>
        </p:spPr>
      </p:pic>
      <p:pic>
        <p:nvPicPr>
          <p:cNvPr id="17" name="Grafik 16">
            <a:extLst>
              <a:ext uri="{FF2B5EF4-FFF2-40B4-BE49-F238E27FC236}">
                <a16:creationId xmlns:a16="http://schemas.microsoft.com/office/drawing/2014/main" id="{4FC4B72D-1F74-4E90-B8ED-0CB2FA73CE62}"/>
              </a:ext>
            </a:extLst>
          </p:cNvPr>
          <p:cNvPicPr>
            <a:picLocks noChangeAspect="1"/>
          </p:cNvPicPr>
          <p:nvPr/>
        </p:nvPicPr>
        <p:blipFill>
          <a:blip r:embed="rId3"/>
          <a:stretch>
            <a:fillRect/>
          </a:stretch>
        </p:blipFill>
        <p:spPr>
          <a:xfrm>
            <a:off x="3151275" y="2411335"/>
            <a:ext cx="2232248" cy="2167620"/>
          </a:xfrm>
          <a:prstGeom prst="rect">
            <a:avLst/>
          </a:prstGeom>
        </p:spPr>
      </p:pic>
      <p:sp>
        <p:nvSpPr>
          <p:cNvPr id="18" name="Text Box 3">
            <a:extLst>
              <a:ext uri="{FF2B5EF4-FFF2-40B4-BE49-F238E27FC236}">
                <a16:creationId xmlns:a16="http://schemas.microsoft.com/office/drawing/2014/main" id="{FACD5ABD-AE8E-4A42-B318-C1A2010F7445}"/>
              </a:ext>
            </a:extLst>
          </p:cNvPr>
          <p:cNvSpPr txBox="1">
            <a:spLocks noChangeArrowheads="1"/>
          </p:cNvSpPr>
          <p:nvPr/>
        </p:nvSpPr>
        <p:spPr bwMode="auto">
          <a:xfrm>
            <a:off x="5781262" y="2574440"/>
            <a:ext cx="6410737" cy="2219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50000"/>
              </a:lnSpc>
            </a:pPr>
            <a:r>
              <a:rPr lang="pl" sz="2400" dirty="0">
                <a:latin typeface="Arial" panose="020B0604020202020204" pitchFamily="34" charset="0"/>
                <a:cs typeface="Arial" panose="020B0604020202020204" pitchFamily="34" charset="0"/>
              </a:rPr>
              <a:t>Wraz ze wzrostem szerokości </a:t>
            </a:r>
            <a:r>
              <a:rPr lang="pl" sz="2400" dirty="0" smtClean="0">
                <a:latin typeface="Arial" panose="020B0604020202020204" pitchFamily="34" charset="0"/>
                <a:cs typeface="Arial" panose="020B0604020202020204" pitchFamily="34" charset="0"/>
              </a:rPr>
              <a:t>naczynia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pl" sz="2400" dirty="0" smtClean="0">
                <a:latin typeface="Arial" panose="020B0604020202020204" pitchFamily="34" charset="0"/>
                <a:cs typeface="Arial" panose="020B0604020202020204" pitchFamily="34" charset="0"/>
              </a:rPr>
              <a:t>naczynie wypełnia się </a:t>
            </a:r>
            <a:r>
              <a:rPr lang="pl" sz="2400" dirty="0">
                <a:latin typeface="Arial" panose="020B0604020202020204" pitchFamily="34" charset="0"/>
                <a:cs typeface="Arial" panose="020B0604020202020204" pitchFamily="34" charset="0"/>
              </a:rPr>
              <a:t>_______________, a odpowiadający mu wykres to ______________.</a:t>
            </a:r>
            <a:endParaRPr lang="en-US" sz="2800" dirty="0">
              <a:latin typeface="Arial" panose="020B0604020202020204" pitchFamily="34" charset="0"/>
              <a:cs typeface="Arial" panose="020B0604020202020204" pitchFamily="34" charset="0"/>
            </a:endParaRPr>
          </a:p>
          <a:p>
            <a:pPr>
              <a:lnSpc>
                <a:spcPct val="150000"/>
              </a:lnSpc>
            </a:pPr>
            <a:r>
              <a:rPr lang="pl" sz="2400" dirty="0">
                <a:latin typeface="Arial" panose="020B0604020202020204" pitchFamily="34" charset="0"/>
                <a:cs typeface="Arial" panose="020B0604020202020204" pitchFamily="34" charset="0"/>
              </a:rPr>
              <a:t>Jeśli kształt naczynia się zmieni, wykres również się zmieni.</a:t>
            </a:r>
            <a:endParaRPr lang="en-US" sz="2800" dirty="0">
              <a:effectLst/>
              <a:latin typeface="Arial" panose="020B0604020202020204" pitchFamily="34" charset="0"/>
              <a:cs typeface="Arial" panose="020B0604020202020204" pitchFamily="34" charset="0"/>
            </a:endParaRPr>
          </a:p>
        </p:txBody>
      </p:sp>
      <p:sp>
        <p:nvSpPr>
          <p:cNvPr id="23" name="Textfeld 22">
            <a:extLst>
              <a:ext uri="{FF2B5EF4-FFF2-40B4-BE49-F238E27FC236}">
                <a16:creationId xmlns:a16="http://schemas.microsoft.com/office/drawing/2014/main" id="{6BD0DB9F-410F-47C4-A84A-91EEBF596C86}"/>
              </a:ext>
            </a:extLst>
          </p:cNvPr>
          <p:cNvSpPr txBox="1"/>
          <p:nvPr/>
        </p:nvSpPr>
        <p:spPr>
          <a:xfrm>
            <a:off x="9404061" y="3222332"/>
            <a:ext cx="1543050" cy="461665"/>
          </a:xfrm>
          <a:prstGeom prst="rect">
            <a:avLst/>
          </a:prstGeom>
          <a:noFill/>
        </p:spPr>
        <p:txBody>
          <a:bodyPr wrap="square" rtlCol="0">
            <a:spAutoFit/>
          </a:bodyPr>
          <a:lstStyle/>
          <a:p>
            <a:r>
              <a:rPr lang="pl" sz="2400" b="1" dirty="0">
                <a:solidFill>
                  <a:srgbClr val="1B4E9F"/>
                </a:solidFill>
                <a:latin typeface="Arial" panose="020B0604020202020204" pitchFamily="34" charset="0"/>
                <a:cs typeface="Arial" panose="020B0604020202020204" pitchFamily="34" charset="0"/>
              </a:rPr>
              <a:t>wolniej</a:t>
            </a:r>
          </a:p>
        </p:txBody>
      </p:sp>
      <p:sp>
        <p:nvSpPr>
          <p:cNvPr id="28" name="Textfeld 27">
            <a:extLst>
              <a:ext uri="{FF2B5EF4-FFF2-40B4-BE49-F238E27FC236}">
                <a16:creationId xmlns:a16="http://schemas.microsoft.com/office/drawing/2014/main" id="{B8C1048E-28DD-4EF0-B574-2E1A84A9588E}"/>
              </a:ext>
            </a:extLst>
          </p:cNvPr>
          <p:cNvSpPr txBox="1"/>
          <p:nvPr/>
        </p:nvSpPr>
        <p:spPr>
          <a:xfrm>
            <a:off x="6358686" y="4258656"/>
            <a:ext cx="4952525" cy="461665"/>
          </a:xfrm>
          <a:prstGeom prst="rect">
            <a:avLst/>
          </a:prstGeom>
          <a:noFill/>
        </p:spPr>
        <p:txBody>
          <a:bodyPr wrap="square" rtlCol="0">
            <a:spAutoFit/>
          </a:bodyPr>
          <a:lstStyle/>
          <a:p>
            <a:r>
              <a:rPr lang="pl-PL" sz="2400" b="1" dirty="0">
                <a:solidFill>
                  <a:srgbClr val="1B4E9F"/>
                </a:solidFill>
                <a:latin typeface="Arial" panose="020B0604020202020204" pitchFamily="34" charset="0"/>
                <a:cs typeface="Arial" panose="020B0604020202020204" pitchFamily="34" charset="0"/>
              </a:rPr>
              <a:t>j</a:t>
            </a:r>
            <a:r>
              <a:rPr lang="pl" sz="2400" b="1" dirty="0" smtClean="0">
                <a:solidFill>
                  <a:srgbClr val="1B4E9F"/>
                </a:solidFill>
                <a:latin typeface="Arial" panose="020B0604020202020204" pitchFamily="34" charset="0"/>
                <a:cs typeface="Arial" panose="020B0604020202020204" pitchFamily="34" charset="0"/>
              </a:rPr>
              <a:t>est mniej stromy</a:t>
            </a:r>
            <a:endParaRPr lang="pl" sz="2400" b="1" dirty="0">
              <a:solidFill>
                <a:srgbClr val="1B4E9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069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C8D49-8FF2-42C0-ABAA-D756E54E0DD0}"/>
              </a:ext>
            </a:extLst>
          </p:cNvPr>
          <p:cNvSpPr>
            <a:spLocks noGrp="1"/>
          </p:cNvSpPr>
          <p:nvPr>
            <p:ph type="title"/>
          </p:nvPr>
        </p:nvSpPr>
        <p:spPr/>
        <p:txBody>
          <a:bodyPr/>
          <a:lstStyle/>
          <a:p>
            <a:r>
              <a:rPr lang="pl" dirty="0"/>
              <a:t>Wyniki badań „Napełnianie naczyń”</a:t>
            </a:r>
          </a:p>
        </p:txBody>
      </p:sp>
      <p:sp>
        <p:nvSpPr>
          <p:cNvPr id="4" name="Datumsplatzhalter 3">
            <a:extLst>
              <a:ext uri="{FF2B5EF4-FFF2-40B4-BE49-F238E27FC236}">
                <a16:creationId xmlns:a16="http://schemas.microsoft.com/office/drawing/2014/main" id="{4B48FC5B-E3F0-4C09-BC6C-63FB030E5DEF}"/>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40878A3E-E515-40B9-9862-0A9DCBAE4E42}"/>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DD221A4F-0AAD-4217-B031-B595FDE55353}"/>
              </a:ext>
            </a:extLst>
          </p:cNvPr>
          <p:cNvSpPr>
            <a:spLocks noGrp="1"/>
          </p:cNvSpPr>
          <p:nvPr>
            <p:ph type="sldNum" sz="quarter" idx="12"/>
          </p:nvPr>
        </p:nvSpPr>
        <p:spPr/>
        <p:txBody>
          <a:bodyPr/>
          <a:lstStyle/>
          <a:p>
            <a:fld id="{F8EA345F-8417-4541-8FAD-CDA77055AA50}" type="slidenum">
              <a:rPr lang="de-DE" smtClean="0"/>
              <a:t>7</a:t>
            </a:fld>
            <a:endParaRPr lang="de-DE" dirty="0"/>
          </a:p>
        </p:txBody>
      </p:sp>
      <p:sp>
        <p:nvSpPr>
          <p:cNvPr id="14" name="Text Box 3">
            <a:extLst>
              <a:ext uri="{FF2B5EF4-FFF2-40B4-BE49-F238E27FC236}">
                <a16:creationId xmlns:a16="http://schemas.microsoft.com/office/drawing/2014/main" id="{AEA48378-4FC9-4440-A0DD-CC805030A04B}"/>
              </a:ext>
            </a:extLst>
          </p:cNvPr>
          <p:cNvSpPr txBox="1">
            <a:spLocks noChangeArrowheads="1"/>
          </p:cNvSpPr>
          <p:nvPr/>
        </p:nvSpPr>
        <p:spPr bwMode="auto">
          <a:xfrm>
            <a:off x="5837382" y="2070748"/>
            <a:ext cx="5307407"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pl" altLang="de-DE" sz="2000" b="1" dirty="0" smtClean="0">
                <a:solidFill>
                  <a:srgbClr val="181818"/>
                </a:solidFill>
                <a:latin typeface="Arial" panose="020B0604020202020204" pitchFamily="34" charset="0"/>
                <a:ea typeface="Calibri" panose="020F0502020204030204" pitchFamily="34" charset="0"/>
                <a:cs typeface="Arial" panose="020B0604020202020204" pitchFamily="34" charset="0"/>
              </a:rPr>
              <a:t>Naczynia </a:t>
            </a:r>
            <a:r>
              <a:rPr lang="pl" altLang="de-DE" sz="2000" b="1" dirty="0">
                <a:solidFill>
                  <a:srgbClr val="181818"/>
                </a:solidFill>
                <a:latin typeface="Arial" panose="020B0604020202020204" pitchFamily="34" charset="0"/>
                <a:ea typeface="Calibri" panose="020F0502020204030204" pitchFamily="34" charset="0"/>
                <a:cs typeface="Arial" panose="020B0604020202020204" pitchFamily="34" charset="0"/>
              </a:rPr>
              <a:t>i odpowiadające im wykresy</a:t>
            </a:r>
            <a:endParaRPr lang="fr-FR" altLang="de-DE" sz="2000" b="1" dirty="0">
              <a:solidFill>
                <a:srgbClr val="181818"/>
              </a:solidFill>
              <a:latin typeface="Arial" panose="020B0604020202020204" pitchFamily="34" charset="0"/>
              <a:cs typeface="Arial" panose="020B0604020202020204" pitchFamily="34" charset="0"/>
            </a:endParaRPr>
          </a:p>
        </p:txBody>
      </p:sp>
      <p:sp>
        <p:nvSpPr>
          <p:cNvPr id="15" name="Text Box 3">
            <a:extLst>
              <a:ext uri="{FF2B5EF4-FFF2-40B4-BE49-F238E27FC236}">
                <a16:creationId xmlns:a16="http://schemas.microsoft.com/office/drawing/2014/main" id="{E74652D9-0A75-4762-868A-8898AA36EC92}"/>
              </a:ext>
            </a:extLst>
          </p:cNvPr>
          <p:cNvSpPr txBox="1">
            <a:spLocks noChangeArrowheads="1"/>
          </p:cNvSpPr>
          <p:nvPr/>
        </p:nvSpPr>
        <p:spPr bwMode="auto">
          <a:xfrm>
            <a:off x="625641" y="2070748"/>
            <a:ext cx="2662503" cy="461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lang="pl" altLang="de-DE" sz="2000" b="1" dirty="0" smtClean="0">
                <a:solidFill>
                  <a:srgbClr val="181818"/>
                </a:solidFill>
                <a:latin typeface="Arial" panose="020B0604020202020204" pitchFamily="34" charset="0"/>
                <a:ea typeface="Calibri" panose="020F0502020204030204" pitchFamily="34" charset="0"/>
                <a:cs typeface="Arial" panose="020B0604020202020204" pitchFamily="34" charset="0"/>
              </a:rPr>
              <a:t>Wniosek </a:t>
            </a:r>
            <a:r>
              <a:rPr lang="pl" altLang="de-DE" sz="2000" b="1" dirty="0">
                <a:solidFill>
                  <a:srgbClr val="181818"/>
                </a:solidFill>
                <a:latin typeface="Arial" panose="020B0604020202020204" pitchFamily="34" charset="0"/>
                <a:ea typeface="Calibri" panose="020F0502020204030204" pitchFamily="34" charset="0"/>
                <a:cs typeface="Arial" panose="020B0604020202020204" pitchFamily="34" charset="0"/>
              </a:rPr>
              <a:t>:</a:t>
            </a:r>
            <a:endParaRPr lang="fr-FR" altLang="de-DE" sz="2000" b="1" dirty="0">
              <a:solidFill>
                <a:srgbClr val="181818"/>
              </a:solidFill>
              <a:latin typeface="Arial" panose="020B0604020202020204" pitchFamily="34" charset="0"/>
              <a:cs typeface="Arial" panose="020B0604020202020204" pitchFamily="34" charset="0"/>
            </a:endParaRPr>
          </a:p>
        </p:txBody>
      </p:sp>
      <p:sp>
        <p:nvSpPr>
          <p:cNvPr id="18" name="Text Box 3">
            <a:extLst>
              <a:ext uri="{FF2B5EF4-FFF2-40B4-BE49-F238E27FC236}">
                <a16:creationId xmlns:a16="http://schemas.microsoft.com/office/drawing/2014/main" id="{FACD5ABD-AE8E-4A42-B318-C1A2010F7445}"/>
              </a:ext>
            </a:extLst>
          </p:cNvPr>
          <p:cNvSpPr txBox="1">
            <a:spLocks noChangeArrowheads="1"/>
          </p:cNvSpPr>
          <p:nvPr/>
        </p:nvSpPr>
        <p:spPr bwMode="auto">
          <a:xfrm>
            <a:off x="625642" y="2472605"/>
            <a:ext cx="5450330" cy="194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50000"/>
              </a:lnSpc>
            </a:pPr>
            <a:r>
              <a:rPr lang="pl" sz="2400" dirty="0">
                <a:latin typeface="Arial" panose="020B0604020202020204" pitchFamily="34" charset="0"/>
                <a:cs typeface="Arial" panose="020B0604020202020204" pitchFamily="34" charset="0"/>
              </a:rPr>
              <a:t>Im szybciej zmienia się wysokość napełnienia, tym __________ jest </a:t>
            </a:r>
            <a:r>
              <a:rPr lang="pl" sz="2400" dirty="0" smtClean="0">
                <a:latin typeface="Arial" panose="020B0604020202020204" pitchFamily="34" charset="0"/>
                <a:cs typeface="Arial" panose="020B0604020202020204" pitchFamily="34" charset="0"/>
              </a:rPr>
              <a:t>naczynie </a:t>
            </a:r>
            <a:r>
              <a:rPr lang="pl" sz="2400" dirty="0">
                <a:latin typeface="Arial" panose="020B0604020202020204" pitchFamily="34" charset="0"/>
                <a:cs typeface="Arial" panose="020B0604020202020204" pitchFamily="34" charset="0"/>
              </a:rPr>
              <a:t>w tym obszarze.</a:t>
            </a:r>
          </a:p>
          <a:p>
            <a:pPr>
              <a:lnSpc>
                <a:spcPct val="150000"/>
              </a:lnSpc>
            </a:pPr>
            <a:r>
              <a:rPr lang="pl" sz="2400" dirty="0">
                <a:latin typeface="Arial" panose="020B0604020202020204" pitchFamily="34" charset="0"/>
                <a:cs typeface="Arial" panose="020B0604020202020204" pitchFamily="34" charset="0"/>
              </a:rPr>
              <a:t>Odpowiedni wykres przebiega ______________.</a:t>
            </a:r>
          </a:p>
        </p:txBody>
      </p:sp>
      <p:sp>
        <p:nvSpPr>
          <p:cNvPr id="23" name="Textfeld 22">
            <a:extLst>
              <a:ext uri="{FF2B5EF4-FFF2-40B4-BE49-F238E27FC236}">
                <a16:creationId xmlns:a16="http://schemas.microsoft.com/office/drawing/2014/main" id="{6BD0DB9F-410F-47C4-A84A-91EEBF596C86}"/>
              </a:ext>
            </a:extLst>
          </p:cNvPr>
          <p:cNvSpPr txBox="1"/>
          <p:nvPr/>
        </p:nvSpPr>
        <p:spPr>
          <a:xfrm>
            <a:off x="3135534" y="3106353"/>
            <a:ext cx="1543050" cy="461665"/>
          </a:xfrm>
          <a:prstGeom prst="rect">
            <a:avLst/>
          </a:prstGeom>
          <a:noFill/>
        </p:spPr>
        <p:txBody>
          <a:bodyPr wrap="square" rtlCol="0">
            <a:spAutoFit/>
          </a:bodyPr>
          <a:lstStyle/>
          <a:p>
            <a:r>
              <a:rPr lang="pl" sz="2400" b="1" dirty="0" smtClean="0">
                <a:solidFill>
                  <a:srgbClr val="1B4E9F"/>
                </a:solidFill>
                <a:latin typeface="Arial" panose="020B0604020202020204" pitchFamily="34" charset="0"/>
                <a:cs typeface="Arial" panose="020B0604020202020204" pitchFamily="34" charset="0"/>
              </a:rPr>
              <a:t>węższe</a:t>
            </a:r>
            <a:endParaRPr lang="pl" sz="2400" b="1" dirty="0">
              <a:solidFill>
                <a:srgbClr val="1B4E9F"/>
              </a:solidFill>
              <a:latin typeface="Arial" panose="020B0604020202020204" pitchFamily="34" charset="0"/>
              <a:cs typeface="Arial" panose="020B0604020202020204" pitchFamily="34" charset="0"/>
            </a:endParaRPr>
          </a:p>
        </p:txBody>
      </p:sp>
      <p:sp>
        <p:nvSpPr>
          <p:cNvPr id="28" name="Textfeld 27">
            <a:extLst>
              <a:ext uri="{FF2B5EF4-FFF2-40B4-BE49-F238E27FC236}">
                <a16:creationId xmlns:a16="http://schemas.microsoft.com/office/drawing/2014/main" id="{B8C1048E-28DD-4EF0-B574-2E1A84A9588E}"/>
              </a:ext>
            </a:extLst>
          </p:cNvPr>
          <p:cNvSpPr txBox="1"/>
          <p:nvPr/>
        </p:nvSpPr>
        <p:spPr>
          <a:xfrm>
            <a:off x="1276199" y="4746646"/>
            <a:ext cx="4191728" cy="461665"/>
          </a:xfrm>
          <a:prstGeom prst="rect">
            <a:avLst/>
          </a:prstGeom>
          <a:noFill/>
        </p:spPr>
        <p:txBody>
          <a:bodyPr wrap="square" rtlCol="0">
            <a:spAutoFit/>
          </a:bodyPr>
          <a:lstStyle/>
          <a:p>
            <a:r>
              <a:rPr lang="pl" sz="2400" b="1" dirty="0">
                <a:solidFill>
                  <a:srgbClr val="1B4E9F"/>
                </a:solidFill>
                <a:latin typeface="Arial" panose="020B0604020202020204" pitchFamily="34" charset="0"/>
                <a:cs typeface="Arial" panose="020B0604020202020204" pitchFamily="34" charset="0"/>
              </a:rPr>
              <a:t>bardziej stromo</a:t>
            </a:r>
          </a:p>
        </p:txBody>
      </p:sp>
      <p:pic>
        <p:nvPicPr>
          <p:cNvPr id="2053" name="Picture 5">
            <a:extLst>
              <a:ext uri="{FF2B5EF4-FFF2-40B4-BE49-F238E27FC236}">
                <a16:creationId xmlns:a16="http://schemas.microsoft.com/office/drawing/2014/main" id="{56F3B445-60CE-4A5A-8041-8C3A2E481D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551" y="2933745"/>
            <a:ext cx="2381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58299E13-BF4C-41FF-BC6B-46653B9A26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030" y="3106353"/>
            <a:ext cx="2590800" cy="2181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27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49E967-EE5C-4D89-AEE1-2189B88124D7}"/>
              </a:ext>
            </a:extLst>
          </p:cNvPr>
          <p:cNvSpPr>
            <a:spLocks noGrp="1"/>
          </p:cNvSpPr>
          <p:nvPr>
            <p:ph type="title"/>
          </p:nvPr>
        </p:nvSpPr>
        <p:spPr/>
        <p:txBody>
          <a:bodyPr/>
          <a:lstStyle/>
          <a:p>
            <a:r>
              <a:rPr lang="pl" dirty="0"/>
              <a:t>Który wykres pasuje do którego </a:t>
            </a:r>
            <a:r>
              <a:rPr lang="pl" dirty="0"/>
              <a:t>n</a:t>
            </a:r>
            <a:r>
              <a:rPr lang="pl" dirty="0" smtClean="0"/>
              <a:t>aczynia?</a:t>
            </a:r>
            <a:endParaRPr lang="pl" dirty="0"/>
          </a:p>
        </p:txBody>
      </p:sp>
      <p:sp>
        <p:nvSpPr>
          <p:cNvPr id="4" name="Datumsplatzhalter 3">
            <a:extLst>
              <a:ext uri="{FF2B5EF4-FFF2-40B4-BE49-F238E27FC236}">
                <a16:creationId xmlns:a16="http://schemas.microsoft.com/office/drawing/2014/main" id="{93723E64-F869-4911-98EE-5F6BD6EEE752}"/>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1A0DFA66-AD51-4394-9E5C-D30D238E10D5}"/>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E6CA20D2-C197-46E7-92C2-8C849DC099A6}"/>
              </a:ext>
            </a:extLst>
          </p:cNvPr>
          <p:cNvSpPr>
            <a:spLocks noGrp="1"/>
          </p:cNvSpPr>
          <p:nvPr>
            <p:ph type="sldNum" sz="quarter" idx="12"/>
          </p:nvPr>
        </p:nvSpPr>
        <p:spPr/>
        <p:txBody>
          <a:bodyPr/>
          <a:lstStyle/>
          <a:p>
            <a:fld id="{F8EA345F-8417-4541-8FAD-CDA77055AA50}" type="slidenum">
              <a:rPr lang="de-DE" smtClean="0"/>
              <a:t>8</a:t>
            </a:fld>
            <a:endParaRPr lang="de-DE" dirty="0"/>
          </a:p>
        </p:txBody>
      </p:sp>
      <p:pic>
        <p:nvPicPr>
          <p:cNvPr id="7" name="Grafik 6">
            <a:extLst>
              <a:ext uri="{FF2B5EF4-FFF2-40B4-BE49-F238E27FC236}">
                <a16:creationId xmlns:a16="http://schemas.microsoft.com/office/drawing/2014/main" id="{FD0D0762-A456-4FD6-988D-EBB1F47E518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6411" y="1957081"/>
            <a:ext cx="3579177" cy="2740893"/>
          </a:xfrm>
          <a:prstGeom prst="rect">
            <a:avLst/>
          </a:prstGeom>
          <a:noFill/>
          <a:ln>
            <a:noFill/>
          </a:ln>
        </p:spPr>
      </p:pic>
      <p:pic>
        <p:nvPicPr>
          <p:cNvPr id="8" name="Grafik 7">
            <a:extLst>
              <a:ext uri="{FF2B5EF4-FFF2-40B4-BE49-F238E27FC236}">
                <a16:creationId xmlns:a16="http://schemas.microsoft.com/office/drawing/2014/main" id="{5C55478A-C365-4C6D-806E-455DECFA83B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422162" y="1613322"/>
            <a:ext cx="1333500" cy="1259840"/>
          </a:xfrm>
          <a:prstGeom prst="rect">
            <a:avLst/>
          </a:prstGeom>
        </p:spPr>
      </p:pic>
      <p:pic>
        <p:nvPicPr>
          <p:cNvPr id="9" name="Grafik 8">
            <a:extLst>
              <a:ext uri="{FF2B5EF4-FFF2-40B4-BE49-F238E27FC236}">
                <a16:creationId xmlns:a16="http://schemas.microsoft.com/office/drawing/2014/main" id="{AE87BB0E-201E-4DE3-8463-997F7DC4F6C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10324704" y="2948318"/>
            <a:ext cx="1336040" cy="1259840"/>
          </a:xfrm>
          <a:prstGeom prst="rect">
            <a:avLst/>
          </a:prstGeom>
        </p:spPr>
      </p:pic>
      <p:pic>
        <p:nvPicPr>
          <p:cNvPr id="10" name="Picture 2" descr="71e52ad1-2f11-436d-8ace-f364ffa26d44@ph-gw">
            <a:extLst>
              <a:ext uri="{FF2B5EF4-FFF2-40B4-BE49-F238E27FC236}">
                <a16:creationId xmlns:a16="http://schemas.microsoft.com/office/drawing/2014/main" id="{F6142EB6-C046-4EB2-9DEC-613AB87E104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82358" y="1252106"/>
            <a:ext cx="1301902" cy="126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descr="3301d248-954a-4acf-aef2-e59b891a8ce8@ph-gw">
            <a:extLst>
              <a:ext uri="{FF2B5EF4-FFF2-40B4-BE49-F238E27FC236}">
                <a16:creationId xmlns:a16="http://schemas.microsoft.com/office/drawing/2014/main" id="{7B69C80E-E6C9-438A-83A1-DB30C8FB196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2920" y="4004819"/>
            <a:ext cx="1531876" cy="1414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0802e57d-784d-4727-beed-48a1c2a03384@ph-gw">
            <a:extLst>
              <a:ext uri="{FF2B5EF4-FFF2-40B4-BE49-F238E27FC236}">
                <a16:creationId xmlns:a16="http://schemas.microsoft.com/office/drawing/2014/main" id="{37C267C1-8571-42B8-8C1C-A34602D623F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5838" y="4071285"/>
            <a:ext cx="1549158"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12">
            <a:extLst>
              <a:ext uri="{FF2B5EF4-FFF2-40B4-BE49-F238E27FC236}">
                <a16:creationId xmlns:a16="http://schemas.microsoft.com/office/drawing/2014/main" id="{F3C35B01-DA6C-4DC1-B345-8A6F4B0D6B4E}"/>
              </a:ext>
            </a:extLst>
          </p:cNvPr>
          <p:cNvSpPr txBox="1"/>
          <p:nvPr/>
        </p:nvSpPr>
        <p:spPr>
          <a:xfrm>
            <a:off x="8817366" y="5415709"/>
            <a:ext cx="631885" cy="369332"/>
          </a:xfrm>
          <a:prstGeom prst="rect">
            <a:avLst/>
          </a:prstGeom>
          <a:noFill/>
        </p:spPr>
        <p:txBody>
          <a:bodyPr wrap="square" rtlCol="0">
            <a:spAutoFit/>
          </a:bodyPr>
          <a:lstStyle/>
          <a:p>
            <a:r>
              <a:rPr lang="pl" dirty="0"/>
              <a:t>(C)</a:t>
            </a:r>
          </a:p>
        </p:txBody>
      </p:sp>
      <p:sp>
        <p:nvSpPr>
          <p:cNvPr id="14" name="Textfeld 13">
            <a:extLst>
              <a:ext uri="{FF2B5EF4-FFF2-40B4-BE49-F238E27FC236}">
                <a16:creationId xmlns:a16="http://schemas.microsoft.com/office/drawing/2014/main" id="{84F42E6D-11FE-4685-8941-1D788A39F2EA}"/>
              </a:ext>
            </a:extLst>
          </p:cNvPr>
          <p:cNvSpPr txBox="1"/>
          <p:nvPr/>
        </p:nvSpPr>
        <p:spPr>
          <a:xfrm>
            <a:off x="1673387" y="5308082"/>
            <a:ext cx="631885" cy="369332"/>
          </a:xfrm>
          <a:prstGeom prst="rect">
            <a:avLst/>
          </a:prstGeom>
          <a:noFill/>
        </p:spPr>
        <p:txBody>
          <a:bodyPr wrap="square" rtlCol="0">
            <a:spAutoFit/>
          </a:bodyPr>
          <a:lstStyle/>
          <a:p>
            <a:r>
              <a:rPr lang="pl" dirty="0"/>
              <a:t>(B)</a:t>
            </a:r>
          </a:p>
        </p:txBody>
      </p:sp>
      <p:sp>
        <p:nvSpPr>
          <p:cNvPr id="15" name="Textfeld 14">
            <a:extLst>
              <a:ext uri="{FF2B5EF4-FFF2-40B4-BE49-F238E27FC236}">
                <a16:creationId xmlns:a16="http://schemas.microsoft.com/office/drawing/2014/main" id="{35FB7D19-145C-42AD-9BC7-2CB9CCA39F26}"/>
              </a:ext>
            </a:extLst>
          </p:cNvPr>
          <p:cNvSpPr txBox="1"/>
          <p:nvPr/>
        </p:nvSpPr>
        <p:spPr>
          <a:xfrm>
            <a:off x="8817366" y="2428150"/>
            <a:ext cx="631885" cy="369332"/>
          </a:xfrm>
          <a:prstGeom prst="rect">
            <a:avLst/>
          </a:prstGeom>
          <a:noFill/>
        </p:spPr>
        <p:txBody>
          <a:bodyPr wrap="square" rtlCol="0">
            <a:spAutoFit/>
          </a:bodyPr>
          <a:lstStyle/>
          <a:p>
            <a:r>
              <a:rPr lang="pl" dirty="0"/>
              <a:t>(MI)</a:t>
            </a:r>
          </a:p>
        </p:txBody>
      </p:sp>
      <p:sp>
        <p:nvSpPr>
          <p:cNvPr id="16" name="Textfeld 15">
            <a:extLst>
              <a:ext uri="{FF2B5EF4-FFF2-40B4-BE49-F238E27FC236}">
                <a16:creationId xmlns:a16="http://schemas.microsoft.com/office/drawing/2014/main" id="{6DF87D47-9BEF-4A26-B39B-AE30A28781C9}"/>
              </a:ext>
            </a:extLst>
          </p:cNvPr>
          <p:cNvSpPr txBox="1"/>
          <p:nvPr/>
        </p:nvSpPr>
        <p:spPr>
          <a:xfrm>
            <a:off x="10793137" y="4119063"/>
            <a:ext cx="631885" cy="369332"/>
          </a:xfrm>
          <a:prstGeom prst="rect">
            <a:avLst/>
          </a:prstGeom>
          <a:noFill/>
        </p:spPr>
        <p:txBody>
          <a:bodyPr wrap="square" rtlCol="0">
            <a:spAutoFit/>
          </a:bodyPr>
          <a:lstStyle/>
          <a:p>
            <a:r>
              <a:rPr lang="pl" dirty="0"/>
              <a:t>(D)</a:t>
            </a:r>
          </a:p>
        </p:txBody>
      </p:sp>
      <p:sp>
        <p:nvSpPr>
          <p:cNvPr id="17" name="Textfeld 16">
            <a:extLst>
              <a:ext uri="{FF2B5EF4-FFF2-40B4-BE49-F238E27FC236}">
                <a16:creationId xmlns:a16="http://schemas.microsoft.com/office/drawing/2014/main" id="{44CC7C48-D586-4337-B370-45EA7B356E05}"/>
              </a:ext>
            </a:extLst>
          </p:cNvPr>
          <p:cNvSpPr txBox="1"/>
          <p:nvPr/>
        </p:nvSpPr>
        <p:spPr>
          <a:xfrm>
            <a:off x="4712645" y="4821325"/>
            <a:ext cx="3292081" cy="369332"/>
          </a:xfrm>
          <a:prstGeom prst="rect">
            <a:avLst/>
          </a:prstGeom>
          <a:noFill/>
        </p:spPr>
        <p:txBody>
          <a:bodyPr wrap="square" rtlCol="0">
            <a:spAutoFit/>
          </a:bodyPr>
          <a:lstStyle/>
          <a:p>
            <a:r>
              <a:rPr lang="pl" dirty="0"/>
              <a:t>1 2 3</a:t>
            </a:r>
          </a:p>
        </p:txBody>
      </p:sp>
      <p:sp>
        <p:nvSpPr>
          <p:cNvPr id="18" name="Textfeld 17">
            <a:extLst>
              <a:ext uri="{FF2B5EF4-FFF2-40B4-BE49-F238E27FC236}">
                <a16:creationId xmlns:a16="http://schemas.microsoft.com/office/drawing/2014/main" id="{86C79855-EA7B-4EAF-B6C3-7EADADA799CB}"/>
              </a:ext>
            </a:extLst>
          </p:cNvPr>
          <p:cNvSpPr txBox="1"/>
          <p:nvPr/>
        </p:nvSpPr>
        <p:spPr>
          <a:xfrm>
            <a:off x="2890489" y="2754043"/>
            <a:ext cx="631885" cy="369332"/>
          </a:xfrm>
          <a:prstGeom prst="rect">
            <a:avLst/>
          </a:prstGeom>
          <a:noFill/>
        </p:spPr>
        <p:txBody>
          <a:bodyPr wrap="square" rtlCol="0">
            <a:spAutoFit/>
          </a:bodyPr>
          <a:lstStyle/>
          <a:p>
            <a:r>
              <a:rPr lang="pl" dirty="0"/>
              <a:t>(A)</a:t>
            </a:r>
          </a:p>
        </p:txBody>
      </p:sp>
      <p:cxnSp>
        <p:nvCxnSpPr>
          <p:cNvPr id="20" name="Gerade Verbindung mit Pfeil 19">
            <a:extLst>
              <a:ext uri="{FF2B5EF4-FFF2-40B4-BE49-F238E27FC236}">
                <a16:creationId xmlns:a16="http://schemas.microsoft.com/office/drawing/2014/main" id="{657A9B3F-F0B7-4D80-93EA-4D5B7DB99F73}"/>
              </a:ext>
            </a:extLst>
          </p:cNvPr>
          <p:cNvCxnSpPr>
            <a:cxnSpLocks/>
          </p:cNvCxnSpPr>
          <p:nvPr/>
        </p:nvCxnSpPr>
        <p:spPr>
          <a:xfrm flipH="1">
            <a:off x="2890489" y="4371612"/>
            <a:ext cx="3103089" cy="819045"/>
          </a:xfrm>
          <a:prstGeom prst="straightConnector1">
            <a:avLst/>
          </a:prstGeom>
          <a:ln w="57150">
            <a:solidFill>
              <a:srgbClr val="1B4E9F"/>
            </a:solidFill>
            <a:tailEnd type="triangle"/>
          </a:ln>
        </p:spPr>
        <p:style>
          <a:lnRef idx="3">
            <a:schemeClr val="accent1"/>
          </a:lnRef>
          <a:fillRef idx="0">
            <a:schemeClr val="accent1"/>
          </a:fillRef>
          <a:effectRef idx="2">
            <a:schemeClr val="accent1"/>
          </a:effectRef>
          <a:fontRef idx="minor">
            <a:schemeClr val="tx1"/>
          </a:fontRef>
        </p:style>
      </p:cxnSp>
      <p:cxnSp>
        <p:nvCxnSpPr>
          <p:cNvPr id="24" name="Gerade Verbindung mit Pfeil 23">
            <a:extLst>
              <a:ext uri="{FF2B5EF4-FFF2-40B4-BE49-F238E27FC236}">
                <a16:creationId xmlns:a16="http://schemas.microsoft.com/office/drawing/2014/main" id="{CFDB8519-5850-4974-BB96-70578CB0821F}"/>
              </a:ext>
            </a:extLst>
          </p:cNvPr>
          <p:cNvCxnSpPr>
            <a:cxnSpLocks/>
          </p:cNvCxnSpPr>
          <p:nvPr/>
        </p:nvCxnSpPr>
        <p:spPr>
          <a:xfrm>
            <a:off x="7186295" y="4523580"/>
            <a:ext cx="1129543" cy="482411"/>
          </a:xfrm>
          <a:prstGeom prst="straightConnector1">
            <a:avLst/>
          </a:prstGeom>
          <a:ln w="57150">
            <a:solidFill>
              <a:srgbClr val="1B4E9F"/>
            </a:solidFill>
            <a:tailEnd type="triangle"/>
          </a:ln>
        </p:spPr>
        <p:style>
          <a:lnRef idx="3">
            <a:schemeClr val="accent1"/>
          </a:lnRef>
          <a:fillRef idx="0">
            <a:schemeClr val="accent1"/>
          </a:fillRef>
          <a:effectRef idx="2">
            <a:schemeClr val="accent1"/>
          </a:effectRef>
          <a:fontRef idx="minor">
            <a:schemeClr val="tx1"/>
          </a:fontRef>
        </p:style>
      </p:cxnSp>
      <p:cxnSp>
        <p:nvCxnSpPr>
          <p:cNvPr id="27" name="Gerade Verbindung mit Pfeil 26">
            <a:extLst>
              <a:ext uri="{FF2B5EF4-FFF2-40B4-BE49-F238E27FC236}">
                <a16:creationId xmlns:a16="http://schemas.microsoft.com/office/drawing/2014/main" id="{B099C85A-53D9-4ABB-AEFA-007203BC10FC}"/>
              </a:ext>
            </a:extLst>
          </p:cNvPr>
          <p:cNvCxnSpPr>
            <a:cxnSpLocks/>
          </p:cNvCxnSpPr>
          <p:nvPr/>
        </p:nvCxnSpPr>
        <p:spPr>
          <a:xfrm flipV="1">
            <a:off x="5213989" y="2580451"/>
            <a:ext cx="3455636" cy="1225456"/>
          </a:xfrm>
          <a:prstGeom prst="straightConnector1">
            <a:avLst/>
          </a:prstGeom>
          <a:ln w="57150">
            <a:solidFill>
              <a:srgbClr val="1B4E9F"/>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670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4E1F4-7425-499A-8D5F-A52808FC19E9}"/>
              </a:ext>
            </a:extLst>
          </p:cNvPr>
          <p:cNvSpPr>
            <a:spLocks noGrp="1"/>
          </p:cNvSpPr>
          <p:nvPr>
            <p:ph type="title"/>
          </p:nvPr>
        </p:nvSpPr>
        <p:spPr>
          <a:xfrm>
            <a:off x="387927" y="365125"/>
            <a:ext cx="9261399" cy="1161543"/>
          </a:xfrm>
        </p:spPr>
        <p:txBody>
          <a:bodyPr>
            <a:normAutofit fontScale="90000"/>
          </a:bodyPr>
          <a:lstStyle/>
          <a:p>
            <a:r>
              <a:rPr lang="pl" dirty="0"/>
              <a:t>A. Woda jest wpuszczana do basenu </a:t>
            </a:r>
            <a:r>
              <a:rPr lang="pl" dirty="0" smtClean="0"/>
              <a:t>o pokazanym kształcie z </a:t>
            </a:r>
            <a:r>
              <a:rPr lang="pl" dirty="0"/>
              <a:t>równą </a:t>
            </a:r>
            <a:r>
              <a:rPr lang="pl" dirty="0" smtClean="0"/>
              <a:t>szybkością. </a:t>
            </a:r>
            <a:r>
              <a:rPr lang="pl" dirty="0"/>
              <a:t>Który z </a:t>
            </a:r>
            <a:r>
              <a:rPr lang="pl" dirty="0" smtClean="0"/>
              <a:t>wykresów </a:t>
            </a:r>
            <a:r>
              <a:rPr lang="pl" dirty="0"/>
              <a:t>to potwierdza?</a:t>
            </a:r>
          </a:p>
        </p:txBody>
      </p:sp>
      <p:sp>
        <p:nvSpPr>
          <p:cNvPr id="4" name="Datumsplatzhalter 3">
            <a:extLst>
              <a:ext uri="{FF2B5EF4-FFF2-40B4-BE49-F238E27FC236}">
                <a16:creationId xmlns:a16="http://schemas.microsoft.com/office/drawing/2014/main" id="{DD00BDAF-9ED8-4331-BB9A-47C2882D2A91}"/>
              </a:ext>
            </a:extLst>
          </p:cNvPr>
          <p:cNvSpPr>
            <a:spLocks noGrp="1"/>
          </p:cNvSpPr>
          <p:nvPr>
            <p:ph type="dt" sz="half" idx="10"/>
          </p:nvPr>
        </p:nvSpPr>
        <p:spPr/>
        <p:txBody>
          <a:bodyPr/>
          <a:lstStyle/>
          <a:p>
            <a:fld id="{24DE8C97-FB14-41A0-836E-7D8661ACE0C4}" type="datetime1">
              <a:rPr lang="de-DE" smtClean="0"/>
              <a:t>30.09.2023</a:t>
            </a:fld>
            <a:endParaRPr lang="de-DE" dirty="0"/>
          </a:p>
        </p:txBody>
      </p:sp>
      <p:sp>
        <p:nvSpPr>
          <p:cNvPr id="5" name="Fußzeilenplatzhalter 4">
            <a:extLst>
              <a:ext uri="{FF2B5EF4-FFF2-40B4-BE49-F238E27FC236}">
                <a16:creationId xmlns:a16="http://schemas.microsoft.com/office/drawing/2014/main" id="{78F08D9A-DA52-44DC-91EA-24CC1238178C}"/>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F0690D40-73C6-4C87-9640-ECA05FE87E7D}"/>
              </a:ext>
            </a:extLst>
          </p:cNvPr>
          <p:cNvSpPr>
            <a:spLocks noGrp="1"/>
          </p:cNvSpPr>
          <p:nvPr>
            <p:ph type="sldNum" sz="quarter" idx="12"/>
          </p:nvPr>
        </p:nvSpPr>
        <p:spPr/>
        <p:txBody>
          <a:bodyPr/>
          <a:lstStyle/>
          <a:p>
            <a:fld id="{F8EA345F-8417-4541-8FAD-CDA77055AA50}" type="slidenum">
              <a:rPr lang="de-DE" smtClean="0"/>
              <a:t>9</a:t>
            </a:fld>
            <a:endParaRPr lang="de-DE" dirty="0"/>
          </a:p>
        </p:txBody>
      </p:sp>
      <p:pic>
        <p:nvPicPr>
          <p:cNvPr id="7" name="Grafik 6">
            <a:extLst>
              <a:ext uri="{FF2B5EF4-FFF2-40B4-BE49-F238E27FC236}">
                <a16:creationId xmlns:a16="http://schemas.microsoft.com/office/drawing/2014/main" id="{8BC2B9DC-695F-4E4A-8A81-E3BF72C4262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72358" y="1347289"/>
            <a:ext cx="7488832" cy="4608512"/>
          </a:xfrm>
          <a:prstGeom prst="rect">
            <a:avLst/>
          </a:prstGeom>
          <a:noFill/>
          <a:ln>
            <a:noFill/>
          </a:ln>
        </p:spPr>
      </p:pic>
      <p:sp>
        <p:nvSpPr>
          <p:cNvPr id="8" name="Textfeld 7">
            <a:extLst>
              <a:ext uri="{FF2B5EF4-FFF2-40B4-BE49-F238E27FC236}">
                <a16:creationId xmlns:a16="http://schemas.microsoft.com/office/drawing/2014/main" id="{F92CB8A1-1B8F-4968-8A4C-E7CDF9D2B039}"/>
              </a:ext>
            </a:extLst>
          </p:cNvPr>
          <p:cNvSpPr txBox="1"/>
          <p:nvPr/>
        </p:nvSpPr>
        <p:spPr>
          <a:xfrm>
            <a:off x="123048" y="6032130"/>
            <a:ext cx="8946831" cy="261610"/>
          </a:xfrm>
          <a:prstGeom prst="rect">
            <a:avLst/>
          </a:prstGeom>
          <a:noFill/>
        </p:spPr>
        <p:txBody>
          <a:bodyPr wrap="square" rtlCol="0">
            <a:spAutoFit/>
          </a:bodyPr>
          <a:lstStyle/>
          <a:p>
            <a:r>
              <a:rPr lang="pl" sz="1100" dirty="0">
                <a:solidFill>
                  <a:schemeClr val="accent3">
                    <a:lumMod val="75000"/>
                  </a:schemeClr>
                </a:solidFill>
                <a:latin typeface="Arial" panose="020B0604020202020204" pitchFamily="34" charset="0"/>
                <a:cs typeface="Arial" panose="020B0604020202020204" pitchFamily="34" charset="0"/>
              </a:rPr>
              <a:t>Barzel, B., </a:t>
            </a:r>
            <a:r>
              <a:rPr lang="pl" sz="1100" dirty="0" err="1">
                <a:solidFill>
                  <a:schemeClr val="accent3">
                    <a:lumMod val="75000"/>
                  </a:schemeClr>
                </a:solidFill>
                <a:latin typeface="Arial" panose="020B0604020202020204" pitchFamily="34" charset="0"/>
                <a:cs typeface="Arial" panose="020B0604020202020204" pitchFamily="34" charset="0"/>
              </a:rPr>
              <a:t>Glade </a:t>
            </a:r>
            <a:r>
              <a:rPr lang="pl" sz="1100" dirty="0">
                <a:solidFill>
                  <a:schemeClr val="accent3">
                    <a:lumMod val="75000"/>
                  </a:schemeClr>
                </a:solidFill>
                <a:latin typeface="Arial" panose="020B0604020202020204" pitchFamily="34" charset="0"/>
                <a:cs typeface="Arial" panose="020B0604020202020204" pitchFamily="34" charset="0"/>
              </a:rPr>
              <a:t>, M. i Klinger, M. (2021). Algebra i funkcja. Springer Berlin Heidelberg. https://doi.org/10.1007/978-3-662-61393-1</a:t>
            </a:r>
          </a:p>
        </p:txBody>
      </p:sp>
      <p:sp>
        <p:nvSpPr>
          <p:cNvPr id="9" name="Rechteck 8">
            <a:extLst>
              <a:ext uri="{FF2B5EF4-FFF2-40B4-BE49-F238E27FC236}">
                <a16:creationId xmlns:a16="http://schemas.microsoft.com/office/drawing/2014/main" id="{2309C614-C6C9-4EC6-A59F-40ADD047C492}"/>
              </a:ext>
            </a:extLst>
          </p:cNvPr>
          <p:cNvSpPr/>
          <p:nvPr/>
        </p:nvSpPr>
        <p:spPr>
          <a:xfrm>
            <a:off x="2472357" y="1380611"/>
            <a:ext cx="4109417" cy="1257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feld 9">
            <a:extLst>
              <a:ext uri="{FF2B5EF4-FFF2-40B4-BE49-F238E27FC236}">
                <a16:creationId xmlns:a16="http://schemas.microsoft.com/office/drawing/2014/main" id="{E28BD625-EC16-43BD-BFB1-BE002B032472}"/>
              </a:ext>
            </a:extLst>
          </p:cNvPr>
          <p:cNvSpPr txBox="1"/>
          <p:nvPr/>
        </p:nvSpPr>
        <p:spPr>
          <a:xfrm>
            <a:off x="3105150" y="3571875"/>
            <a:ext cx="1343025" cy="369332"/>
          </a:xfrm>
          <a:prstGeom prst="rect">
            <a:avLst/>
          </a:prstGeom>
          <a:solidFill>
            <a:schemeClr val="bg1"/>
          </a:solidFill>
        </p:spPr>
        <p:txBody>
          <a:bodyPr wrap="square" rtlCol="0">
            <a:spAutoFit/>
          </a:bodyPr>
          <a:lstStyle/>
          <a:p>
            <a:r>
              <a:rPr lang="pl" dirty="0"/>
              <a:t>wysokość napełnienia</a:t>
            </a:r>
          </a:p>
        </p:txBody>
      </p:sp>
      <p:sp>
        <p:nvSpPr>
          <p:cNvPr id="11" name="Textfeld 10">
            <a:extLst>
              <a:ext uri="{FF2B5EF4-FFF2-40B4-BE49-F238E27FC236}">
                <a16:creationId xmlns:a16="http://schemas.microsoft.com/office/drawing/2014/main" id="{45C48E7A-5254-48D6-87F4-FB38C80B0D99}"/>
              </a:ext>
            </a:extLst>
          </p:cNvPr>
          <p:cNvSpPr txBox="1"/>
          <p:nvPr/>
        </p:nvSpPr>
        <p:spPr>
          <a:xfrm>
            <a:off x="7956797" y="3541262"/>
            <a:ext cx="1343025" cy="369332"/>
          </a:xfrm>
          <a:prstGeom prst="rect">
            <a:avLst/>
          </a:prstGeom>
          <a:solidFill>
            <a:schemeClr val="bg1"/>
          </a:solidFill>
        </p:spPr>
        <p:txBody>
          <a:bodyPr wrap="square" rtlCol="0">
            <a:spAutoFit/>
          </a:bodyPr>
          <a:lstStyle/>
          <a:p>
            <a:r>
              <a:rPr lang="pl" dirty="0"/>
              <a:t>wysokość napełnienia</a:t>
            </a:r>
          </a:p>
        </p:txBody>
      </p:sp>
      <p:sp>
        <p:nvSpPr>
          <p:cNvPr id="12" name="Textfeld 11">
            <a:extLst>
              <a:ext uri="{FF2B5EF4-FFF2-40B4-BE49-F238E27FC236}">
                <a16:creationId xmlns:a16="http://schemas.microsoft.com/office/drawing/2014/main" id="{16057997-5428-4840-9915-F3AE8032DABD}"/>
              </a:ext>
            </a:extLst>
          </p:cNvPr>
          <p:cNvSpPr txBox="1"/>
          <p:nvPr/>
        </p:nvSpPr>
        <p:spPr>
          <a:xfrm>
            <a:off x="5545261" y="3532252"/>
            <a:ext cx="1343025" cy="369332"/>
          </a:xfrm>
          <a:prstGeom prst="rect">
            <a:avLst/>
          </a:prstGeom>
          <a:solidFill>
            <a:schemeClr val="bg1"/>
          </a:solidFill>
        </p:spPr>
        <p:txBody>
          <a:bodyPr wrap="square" rtlCol="0">
            <a:spAutoFit/>
          </a:bodyPr>
          <a:lstStyle/>
          <a:p>
            <a:r>
              <a:rPr lang="pl" dirty="0"/>
              <a:t>wysokość napełnienia</a:t>
            </a:r>
          </a:p>
        </p:txBody>
      </p:sp>
      <p:sp>
        <p:nvSpPr>
          <p:cNvPr id="13" name="Textfeld 12">
            <a:extLst>
              <a:ext uri="{FF2B5EF4-FFF2-40B4-BE49-F238E27FC236}">
                <a16:creationId xmlns:a16="http://schemas.microsoft.com/office/drawing/2014/main" id="{41D2386F-C071-4A08-B762-E7AA858C60C6}"/>
              </a:ext>
            </a:extLst>
          </p:cNvPr>
          <p:cNvSpPr txBox="1"/>
          <p:nvPr/>
        </p:nvSpPr>
        <p:spPr>
          <a:xfrm>
            <a:off x="4166208" y="5619791"/>
            <a:ext cx="1343025" cy="369332"/>
          </a:xfrm>
          <a:prstGeom prst="rect">
            <a:avLst/>
          </a:prstGeom>
          <a:solidFill>
            <a:schemeClr val="bg1"/>
          </a:solidFill>
        </p:spPr>
        <p:txBody>
          <a:bodyPr wrap="square" rtlCol="0">
            <a:spAutoFit/>
          </a:bodyPr>
          <a:lstStyle/>
          <a:p>
            <a:r>
              <a:rPr lang="pl" dirty="0"/>
              <a:t>czas</a:t>
            </a:r>
          </a:p>
        </p:txBody>
      </p:sp>
      <p:sp>
        <p:nvSpPr>
          <p:cNvPr id="14" name="Textfeld 13">
            <a:extLst>
              <a:ext uri="{FF2B5EF4-FFF2-40B4-BE49-F238E27FC236}">
                <a16:creationId xmlns:a16="http://schemas.microsoft.com/office/drawing/2014/main" id="{42B339D3-1E6E-48C6-AAE9-D78E0C686C42}"/>
              </a:ext>
            </a:extLst>
          </p:cNvPr>
          <p:cNvSpPr txBox="1"/>
          <p:nvPr/>
        </p:nvSpPr>
        <p:spPr>
          <a:xfrm>
            <a:off x="9055831" y="5603130"/>
            <a:ext cx="1343025" cy="369332"/>
          </a:xfrm>
          <a:prstGeom prst="rect">
            <a:avLst/>
          </a:prstGeom>
          <a:solidFill>
            <a:schemeClr val="bg1"/>
          </a:solidFill>
        </p:spPr>
        <p:txBody>
          <a:bodyPr wrap="square" rtlCol="0">
            <a:spAutoFit/>
          </a:bodyPr>
          <a:lstStyle/>
          <a:p>
            <a:r>
              <a:rPr lang="pl" dirty="0"/>
              <a:t>czas</a:t>
            </a:r>
          </a:p>
        </p:txBody>
      </p:sp>
      <p:sp>
        <p:nvSpPr>
          <p:cNvPr id="15" name="Textfeld 14">
            <a:extLst>
              <a:ext uri="{FF2B5EF4-FFF2-40B4-BE49-F238E27FC236}">
                <a16:creationId xmlns:a16="http://schemas.microsoft.com/office/drawing/2014/main" id="{6064A6E9-DE54-44C2-9955-6181A4D9DAAF}"/>
              </a:ext>
            </a:extLst>
          </p:cNvPr>
          <p:cNvSpPr txBox="1"/>
          <p:nvPr/>
        </p:nvSpPr>
        <p:spPr>
          <a:xfrm>
            <a:off x="6541843" y="5619791"/>
            <a:ext cx="1343025" cy="369332"/>
          </a:xfrm>
          <a:prstGeom prst="rect">
            <a:avLst/>
          </a:prstGeom>
          <a:solidFill>
            <a:schemeClr val="bg1"/>
          </a:solidFill>
        </p:spPr>
        <p:txBody>
          <a:bodyPr wrap="square" rtlCol="0">
            <a:spAutoFit/>
          </a:bodyPr>
          <a:lstStyle/>
          <a:p>
            <a:r>
              <a:rPr lang="pl" dirty="0"/>
              <a:t>czas</a:t>
            </a:r>
          </a:p>
        </p:txBody>
      </p:sp>
      <p:sp>
        <p:nvSpPr>
          <p:cNvPr id="16" name="Rechteck 15">
            <a:extLst>
              <a:ext uri="{FF2B5EF4-FFF2-40B4-BE49-F238E27FC236}">
                <a16:creationId xmlns:a16="http://schemas.microsoft.com/office/drawing/2014/main" id="{17A4A3B9-D1FE-4B95-9167-B9105741CA85}"/>
              </a:ext>
            </a:extLst>
          </p:cNvPr>
          <p:cNvSpPr/>
          <p:nvPr/>
        </p:nvSpPr>
        <p:spPr>
          <a:xfrm>
            <a:off x="4992637" y="2973594"/>
            <a:ext cx="2448272" cy="3025214"/>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55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TotalTime>
  <Words>265</Words>
  <Application>Microsoft Office PowerPoint</Application>
  <PresentationFormat>Panoramiczny</PresentationFormat>
  <Paragraphs>79</Paragraphs>
  <Slides>11</Slides>
  <Notes>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11</vt:i4>
      </vt:variant>
    </vt:vector>
  </HeadingPairs>
  <TitlesOfParts>
    <vt:vector size="16" baseType="lpstr">
      <vt:lpstr>Arial</vt:lpstr>
      <vt:lpstr>Calibri</vt:lpstr>
      <vt:lpstr>Times New Roman</vt:lpstr>
      <vt:lpstr>Wingdings</vt:lpstr>
      <vt:lpstr>Office</vt:lpstr>
      <vt:lpstr>Pożywny naczynia</vt:lpstr>
      <vt:lpstr>napełniamy naczynia</vt:lpstr>
      <vt:lpstr>Który wykres pasuje do którego kształtu naczynia?</vt:lpstr>
      <vt:lpstr>Zadanie badawcze</vt:lpstr>
      <vt:lpstr>Zadanie badawcze</vt:lpstr>
      <vt:lpstr>Wyniki badań „Napełnianie naczyń”</vt:lpstr>
      <vt:lpstr>Wyniki badań „Napełnianie naczyń”</vt:lpstr>
      <vt:lpstr>Który wykres pasuje do którego naczynia?</vt:lpstr>
      <vt:lpstr>A. Woda jest wpuszczana do basenu o pokazanym kształcie z równą szybkością. Który z wykresów to potwierdza?</vt:lpstr>
      <vt:lpstr>B. Który wykres pasuje do naczynia?</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Frey, Kerstin</dc:creator>
  <cp:lastModifiedBy>D</cp:lastModifiedBy>
  <cp:revision>52</cp:revision>
  <dcterms:created xsi:type="dcterms:W3CDTF">2021-02-10T09:52:27Z</dcterms:created>
  <dcterms:modified xsi:type="dcterms:W3CDTF">2023-09-30T15:46:48Z</dcterms:modified>
</cp:coreProperties>
</file>