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Lst>
  <p:sldSz cx="12192000" cy="6858000"/>
  <p:notesSz cx="12192000" cy="6858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679"/>
  </p:normalViewPr>
  <p:slideViewPr>
    <p:cSldViewPr snapToGrid="0">
      <p:cViewPr varScale="1">
        <p:scale>
          <a:sx n="121" d="100"/>
          <a:sy n="121" d="100"/>
        </p:scale>
        <p:origin x="77" y="110"/>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00" b="0" i="0" u="none" strike="noStrike" spc="0" baseline="0">
                <a:solidFill>
                  <a:schemeClr val="accent1"/>
                </a:solidFill>
                <a:latin typeface="+mn-lt"/>
                <a:ea typeface="+mn-ea"/>
                <a:cs typeface="+mn-cs"/>
              </a:defRPr>
            </a:pPr>
            <a:r>
              <a:rPr lang="el-GR" sz="1800" dirty="0">
                <a:solidFill>
                  <a:schemeClr val="accent1"/>
                </a:solidFill>
              </a:rPr>
              <a:t>Θερμοκρασία</a:t>
            </a:r>
            <a:r>
              <a:rPr lang="el-GR" sz="1800" baseline="0" dirty="0">
                <a:solidFill>
                  <a:schemeClr val="accent1"/>
                </a:solidFill>
              </a:rPr>
              <a:t> </a:t>
            </a:r>
            <a:r>
              <a:rPr lang="el-GR" sz="1800" baseline="0" dirty="0" err="1">
                <a:solidFill>
                  <a:schemeClr val="accent1"/>
                </a:solidFill>
              </a:rPr>
              <a:t>Στουργκάρδη</a:t>
            </a:r>
            <a:r>
              <a:rPr lang="en-US" sz="1800" dirty="0">
                <a:solidFill>
                  <a:schemeClr val="accent1"/>
                </a:solidFill>
              </a:rPr>
              <a:t> </a:t>
            </a:r>
            <a:endParaRPr lang="en-US" dirty="0"/>
          </a:p>
        </c:rich>
      </c:tx>
      <c:layout>
        <c:manualLayout>
          <c:xMode val="edge"/>
          <c:yMode val="edge"/>
          <c:x val="0.26567000000000002"/>
          <c:y val="0"/>
        </c:manualLayout>
      </c:layout>
      <c:overlay val="0"/>
      <c:spPr>
        <a:prstGeom prst="rect">
          <a:avLst/>
        </a:prstGeom>
        <a:noFill/>
        <a:ln>
          <a:noFill/>
        </a:ln>
        <a:effectLst/>
      </c:spPr>
      <c:txPr>
        <a:bodyPr rot="0" spcFirstLastPara="1" vertOverflow="ellipsis" vert="horz" wrap="square" anchor="ctr" anchorCtr="1"/>
        <a:lstStyle/>
        <a:p>
          <a:pPr>
            <a:defRPr sz="1800" b="0" i="0" u="none" strike="noStrike" spc="0" baseline="0">
              <a:solidFill>
                <a:schemeClr val="accent1"/>
              </a:solidFill>
              <a:latin typeface="+mn-lt"/>
              <a:ea typeface="+mn-ea"/>
              <a:cs typeface="+mn-cs"/>
            </a:defRPr>
          </a:pPr>
          <a:endParaRPr lang="de-DE"/>
        </a:p>
      </c:txPr>
    </c:title>
    <c:autoTitleDeleted val="0"/>
    <c:plotArea>
      <c:layout/>
      <c:scatterChart>
        <c:scatterStyle val="smoothMarker"/>
        <c:varyColors val="0"/>
        <c:ser>
          <c:idx val="0"/>
          <c:order val="0"/>
          <c:tx>
            <c:strRef>
              <c:f>Tabelle1!$F$2</c:f>
              <c:strCache>
                <c:ptCount val="1"/>
                <c:pt idx="0">
                  <c:v>Temperatur</c:v>
                </c:pt>
              </c:strCache>
            </c:strRef>
          </c:tx>
          <c:spPr bwMode="auto">
            <a:prstGeom prst="rect">
              <a:avLst/>
            </a:prstGeom>
            <a:ln w="19050" cap="rnd">
              <a:solidFill>
                <a:srgbClr val="404484"/>
              </a:solidFill>
              <a:round/>
            </a:ln>
            <a:effectLst/>
          </c:spPr>
          <c:marker>
            <c:symbol val="none"/>
          </c:marker>
          <c:xVal>
            <c:numRef>
              <c:f>Tabelle1!$E$3:$E$11</c:f>
              <c:numCache>
                <c:formatCode>General</c:formatCode>
                <c:ptCount val="9"/>
                <c:pt idx="0">
                  <c:v>0</c:v>
                </c:pt>
                <c:pt idx="1">
                  <c:v>3</c:v>
                </c:pt>
                <c:pt idx="2">
                  <c:v>6</c:v>
                </c:pt>
                <c:pt idx="3">
                  <c:v>9</c:v>
                </c:pt>
                <c:pt idx="4">
                  <c:v>12</c:v>
                </c:pt>
                <c:pt idx="5">
                  <c:v>15</c:v>
                </c:pt>
                <c:pt idx="6">
                  <c:v>18</c:v>
                </c:pt>
                <c:pt idx="7">
                  <c:v>21</c:v>
                </c:pt>
                <c:pt idx="8">
                  <c:v>24</c:v>
                </c:pt>
              </c:numCache>
            </c:numRef>
          </c:xVal>
          <c:yVal>
            <c:numRef>
              <c:f>Tabelle1!$F$3:$F$11</c:f>
              <c:numCache>
                <c:formatCode>General</c:formatCode>
                <c:ptCount val="9"/>
                <c:pt idx="0">
                  <c:v>3</c:v>
                </c:pt>
                <c:pt idx="1">
                  <c:v>3</c:v>
                </c:pt>
                <c:pt idx="2">
                  <c:v>3</c:v>
                </c:pt>
                <c:pt idx="3">
                  <c:v>5</c:v>
                </c:pt>
                <c:pt idx="4">
                  <c:v>8</c:v>
                </c:pt>
                <c:pt idx="5">
                  <c:v>10</c:v>
                </c:pt>
                <c:pt idx="6">
                  <c:v>8</c:v>
                </c:pt>
                <c:pt idx="7">
                  <c:v>7</c:v>
                </c:pt>
                <c:pt idx="8">
                  <c:v>6</c:v>
                </c:pt>
              </c:numCache>
            </c:numRef>
          </c:yVal>
          <c:smooth val="1"/>
          <c:extLst>
            <c:ext xmlns:c16="http://schemas.microsoft.com/office/drawing/2014/chart" uri="{C3380CC4-5D6E-409C-BE32-E72D297353CC}">
              <c16:uniqueId val="{00000000-C581-4C2C-A560-8396D3A30C8C}"/>
            </c:ext>
          </c:extLst>
        </c:ser>
        <c:dLbls>
          <c:showLegendKey val="0"/>
          <c:showVal val="0"/>
          <c:showCatName val="0"/>
          <c:showSerName val="0"/>
          <c:showPercent val="0"/>
          <c:showBubbleSize val="0"/>
        </c:dLbls>
        <c:axId val="490756824"/>
        <c:axId val="490761088"/>
      </c:scatterChart>
      <c:valAx>
        <c:axId val="490756824"/>
        <c:scaling>
          <c:orientation val="minMax"/>
          <c:max val="24"/>
          <c:min val="0"/>
        </c:scaling>
        <c:delete val="0"/>
        <c:axPos val="b"/>
        <c:majorGridlines>
          <c:spPr bwMode="auto">
            <a:prstGeom prst="rect">
              <a:avLst/>
            </a:prstGeom>
            <a:ln w="9525" cap="flat" cmpd="sng" algn="ctr">
              <a:solidFill>
                <a:schemeClr val="bg2">
                  <a:lumMod val="75000"/>
                </a:schemeClr>
              </a:solidFill>
              <a:round/>
            </a:ln>
            <a:effectLst/>
          </c:spPr>
        </c:majorGridlines>
        <c:numFmt formatCode="General" sourceLinked="1"/>
        <c:majorTickMark val="none"/>
        <c:minorTickMark val="none"/>
        <c:tickLblPos val="nextTo"/>
        <c:spPr bwMode="auto">
          <a:prstGeom prst="rect">
            <a:avLst/>
          </a:prstGeom>
          <a:noFill/>
          <a:ln w="9525" cap="flat" cmpd="sng" algn="ctr">
            <a:noFill/>
            <a:round/>
          </a:ln>
          <a:effectLst/>
        </c:spPr>
        <c:txPr>
          <a:bodyPr rot="-60000000" spcFirstLastPara="1" vertOverflow="ellipsis" vert="horz" wrap="square" anchor="ctr" anchorCtr="1"/>
          <a:lstStyle/>
          <a:p>
            <a:pPr>
              <a:defRPr sz="900" b="0" i="0" u="none" strike="noStrike" baseline="0">
                <a:solidFill>
                  <a:schemeClr val="accent1"/>
                </a:solidFill>
                <a:latin typeface="Calibri"/>
                <a:ea typeface="Arial"/>
                <a:cs typeface="Arial"/>
              </a:defRPr>
            </a:pPr>
            <a:endParaRPr lang="de-DE"/>
          </a:p>
        </c:txPr>
        <c:crossAx val="490761088"/>
        <c:crosses val="autoZero"/>
        <c:crossBetween val="midCat"/>
        <c:majorUnit val="1"/>
      </c:valAx>
      <c:valAx>
        <c:axId val="490761088"/>
        <c:scaling>
          <c:orientation val="minMax"/>
        </c:scaling>
        <c:delete val="0"/>
        <c:axPos val="l"/>
        <c:majorGridlines>
          <c:spPr bwMode="auto">
            <a:prstGeom prst="rect">
              <a:avLst/>
            </a:prstGeom>
            <a:ln w="9525" cap="flat" cmpd="sng" algn="ctr">
              <a:solidFill>
                <a:schemeClr val="accent3"/>
              </a:solidFill>
              <a:round/>
            </a:ln>
            <a:effectLst/>
          </c:spPr>
        </c:majorGridlines>
        <c:numFmt formatCode="General" sourceLinked="1"/>
        <c:majorTickMark val="none"/>
        <c:minorTickMark val="none"/>
        <c:tickLblPos val="nextTo"/>
        <c:spPr bwMode="auto">
          <a:prstGeom prst="rect">
            <a:avLst/>
          </a:prstGeom>
          <a:noFill/>
          <a:ln w="9525" cap="flat" cmpd="sng" algn="ctr">
            <a:noFill/>
            <a:round/>
          </a:ln>
          <a:effectLst/>
        </c:spPr>
        <c:txPr>
          <a:bodyPr rot="-60000000" spcFirstLastPara="1" vertOverflow="ellipsis" vert="horz" wrap="square" anchor="ctr" anchorCtr="1"/>
          <a:lstStyle/>
          <a:p>
            <a:pPr>
              <a:defRPr sz="900" b="0" i="0" u="none" strike="noStrike" baseline="0">
                <a:solidFill>
                  <a:schemeClr val="accent1"/>
                </a:solidFill>
                <a:latin typeface="Calibri"/>
                <a:ea typeface="Arial"/>
                <a:cs typeface="Arial"/>
              </a:defRPr>
            </a:pPr>
            <a:endParaRPr lang="de-DE"/>
          </a:p>
        </c:txPr>
        <c:crossAx val="490756824"/>
        <c:crosses val="autoZero"/>
        <c:crossBetween val="midCat"/>
        <c:majorUnit val="1"/>
      </c:valAx>
      <c:spPr>
        <a:prstGeom prst="rect">
          <a:avLst/>
        </a:prstGeom>
        <a:solidFill>
          <a:schemeClr val="bg1"/>
        </a:solidFill>
        <a:ln>
          <a:noFill/>
        </a:ln>
        <a:effectLst/>
      </c:spPr>
    </c:plotArea>
    <c:plotVisOnly val="1"/>
    <c:dispBlanksAs val="gap"/>
    <c:showDLblsOverMax val="0"/>
  </c:chart>
  <c:spPr bwMode="auto">
    <a:xfrm>
      <a:off x="5543128" y="1886552"/>
      <a:ext cx="5238636" cy="3375555"/>
    </a:xfrm>
    <a:prstGeom prst="rect">
      <a:avLst/>
    </a:prstGeom>
    <a:noFill/>
    <a:ln w="9525" cap="flat" cmpd="sng" algn="ctr">
      <a:noFill/>
      <a:round/>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cs:axisTitle>
  <cs:categoryAxis>
    <cs:lnRef idx="0"/>
    <cs:fillRef idx="0"/>
    <cs:effectRef idx="0"/>
    <cs:fontRef idx="minor">
      <a:schemeClr val="tx1">
        <a:lumMod val="65000"/>
        <a:lumOff val="35000"/>
      </a:schemeClr>
    </cs:fontRef>
    <cs:spPr bwMode="auto">
      <a:prstGeom prst="rect">
        <a:avLst/>
      </a:prstGeom>
      <a:ln w="9525" cap="flat" cmpd="sng" algn="ctr">
        <a:solidFill>
          <a:schemeClr val="tx1">
            <a:lumMod val="25000"/>
            <a:lumOff val="75000"/>
          </a:schemeClr>
        </a:solidFill>
        <a:round/>
      </a:ln>
    </cs:spPr>
    <cs:defRPr sz="900"/>
  </cs:categoryAxis>
  <cs:chartArea>
    <cs:lnRef idx="0"/>
    <cs:fillRef idx="0"/>
    <cs:effectRef idx="0"/>
    <cs:fontRef idx="minor">
      <a:schemeClr val="tx1"/>
    </cs:fontRef>
    <cs:spPr bwMode="auto">
      <a:prstGeom prst="rect">
        <a:avLst/>
      </a:prstGeom>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75000"/>
        <a:lumOff val="25000"/>
      </a:schemeClr>
    </cs:fontRef>
    <cs:defRPr sz="900"/>
  </cs:dataLabel>
  <cs:dataLabelCallout>
    <cs:lnRef idx="0"/>
    <cs:fillRef idx="0"/>
    <cs:effectRef idx="0"/>
    <cs:fontRef idx="minor">
      <a:schemeClr val="dk1">
        <a:lumMod val="65000"/>
        <a:lumOff val="35000"/>
      </a:schemeClr>
    </cs:fontRef>
    <cs:spPr bwMode="auto">
      <a:prstGeom prst="rect">
        <a:avLst/>
      </a:prstGeom>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bwMode="auto">
      <a:prstGeom prst="rect">
        <a:avLst/>
      </a:prstGeom>
      <a:ln w="19050" cap="rnd">
        <a:solidFill>
          <a:schemeClr val="phClr"/>
        </a:solidFill>
        <a:round/>
      </a:ln>
    </cs:spPr>
  </cs:dataPointLine>
  <cs:dataPointMarker>
    <cs:lnRef idx="0">
      <cs:styleClr val="auto"/>
    </cs:lnRef>
    <cs:fillRef idx="1">
      <cs:styleClr val="auto"/>
    </cs:fillRef>
    <cs:effectRef idx="0"/>
    <cs:fontRef idx="minor">
      <a:schemeClr val="tx1"/>
    </cs:fontRef>
    <cs:spPr bwMode="auto">
      <a:prstGeom prst="rect">
        <a:avLst/>
      </a:prstGeom>
      <a:ln w="9525">
        <a:solidFill>
          <a:schemeClr val="phClr"/>
        </a:solidFill>
      </a:ln>
    </cs:spPr>
  </cs:dataPointMarker>
  <cs:dataPointMarkerLayout/>
  <cs:dataPointWireframe>
    <cs:lnRef idx="0">
      <cs:styleClr val="auto"/>
    </cs:lnRef>
    <cs:fillRef idx="0"/>
    <cs:effectRef idx="0"/>
    <cs:fontRef idx="minor">
      <a:schemeClr val="dk1"/>
    </cs:fontRef>
    <cs:spPr bwMode="auto">
      <a:prstGeom prst="rect">
        <a:avLst/>
      </a:prstGeom>
      <a:ln w="9525" cap="rnd">
        <a:solidFill>
          <a:schemeClr val="phClr"/>
        </a:solidFill>
        <a:round/>
      </a:ln>
    </cs:spPr>
  </cs:dataPointWireframe>
  <cs:dataTable>
    <cs:lnRef idx="0"/>
    <cs:fillRef idx="0"/>
    <cs:effectRef idx="0"/>
    <cs:fontRef idx="minor">
      <a:schemeClr val="tx1">
        <a:lumMod val="65000"/>
        <a:lumOff val="35000"/>
      </a:schemeClr>
    </cs:fontRef>
    <cs:spPr bwMode="auto">
      <a:prstGeom prst="rect">
        <a:avLst/>
      </a:prstGeom>
      <a:noFill/>
      <a:ln w="9525" cap="flat" cmpd="sng" algn="ctr">
        <a:solidFill>
          <a:schemeClr val="tx1">
            <a:lumMod val="15000"/>
            <a:lumOff val="85000"/>
          </a:schemeClr>
        </a:solidFill>
        <a:round/>
      </a:ln>
    </cs:spPr>
    <cs:defRPr sz="900"/>
  </cs:dataTable>
  <cs:downBar>
    <cs:lnRef idx="0"/>
    <cs:fillRef idx="0"/>
    <cs:effectRef idx="0"/>
    <cs:fontRef idx="minor">
      <a:schemeClr val="tx1"/>
    </cs:fontRef>
    <cs:spPr bwMode="auto">
      <a:prstGeom prst="rect">
        <a:avLst/>
      </a:prstGeom>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dropLine>
  <cs:errorBar>
    <cs:lnRef idx="0"/>
    <cs:fillRef idx="0"/>
    <cs:effectRef idx="0"/>
    <cs:fontRef idx="minor">
      <a:schemeClr val="tx1"/>
    </cs:fontRef>
    <cs:spPr bwMode="auto">
      <a:prstGeom prst="rect">
        <a:avLst/>
      </a:prstGeom>
      <a:ln w="9525" cap="flat" cmpd="sng" algn="ctr">
        <a:solidFill>
          <a:schemeClr val="tx1">
            <a:lumMod val="65000"/>
            <a:lumOff val="35000"/>
          </a:schemeClr>
        </a:solidFill>
        <a:round/>
      </a:ln>
    </cs:spPr>
  </cs:errorBar>
  <cs:floor>
    <cs:lnRef idx="0"/>
    <cs:fillRef idx="0"/>
    <cs:effectRef idx="0"/>
    <cs:fontRef idx="minor">
      <a:schemeClr val="tx1"/>
    </cs:fontRef>
    <cs:spPr bwMode="auto">
      <a:prstGeom prst="rect">
        <a:avLst/>
      </a:prstGeom>
      <a:noFill/>
      <a:ln>
        <a:noFill/>
      </a:ln>
    </cs:spPr>
  </cs:floor>
  <cs:gridlineMajor>
    <cs:lnRef idx="0"/>
    <cs:fillRef idx="0"/>
    <cs:effectRef idx="0"/>
    <cs:fontRef idx="minor">
      <a:schemeClr val="tx1"/>
    </cs:fontRef>
    <cs:spPr bwMode="auto">
      <a:prstGeom prst="rect">
        <a:avLst/>
      </a:prstGeom>
      <a:ln w="9525" cap="flat" cmpd="sng" algn="ctr">
        <a:solidFill>
          <a:schemeClr val="tx1">
            <a:lumMod val="15000"/>
            <a:lumOff val="85000"/>
          </a:schemeClr>
        </a:solidFill>
        <a:round/>
      </a:ln>
    </cs:spPr>
  </cs:gridlineMajor>
  <cs:gridlineMinor>
    <cs:lnRef idx="0"/>
    <cs:fillRef idx="0"/>
    <cs:effectRef idx="0"/>
    <cs:fontRef idx="minor">
      <a:schemeClr val="tx1"/>
    </cs:fontRef>
    <cs:spPr bwMode="auto">
      <a:prstGeom prst="rect">
        <a:avLst/>
      </a:prstGeom>
      <a:ln w="9525" cap="flat" cmpd="sng" algn="ctr">
        <a:solidFill>
          <a:schemeClr val="tx1">
            <a:lumMod val="5000"/>
            <a:lumOff val="95000"/>
          </a:schemeClr>
        </a:solidFill>
        <a:round/>
      </a:ln>
    </cs:spPr>
  </cs:gridlineMinor>
  <cs:hiLoLine>
    <cs:lnRef idx="0"/>
    <cs:fillRef idx="0"/>
    <cs:effectRef idx="0"/>
    <cs:fontRef idx="minor">
      <a:schemeClr val="tx1"/>
    </cs:fontRef>
    <cs:spPr bwMode="auto">
      <a:prstGeom prst="rect">
        <a:avLst/>
      </a:prstGeom>
      <a:ln w="9525" cap="flat" cmpd="sng" algn="ctr">
        <a:solidFill>
          <a:schemeClr val="tx1">
            <a:lumMod val="50000"/>
            <a:lumOff val="50000"/>
          </a:schemeClr>
        </a:solidFill>
        <a:round/>
      </a:ln>
    </cs:spPr>
  </cs:hiLoLine>
  <cs:leader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spc="0"/>
  </cs:title>
  <cs:trendline>
    <cs:lnRef idx="0">
      <cs:styleClr val="auto"/>
    </cs:lnRef>
    <cs:fillRef idx="0"/>
    <cs:effectRef idx="0"/>
    <cs:fontRef idx="minor">
      <a:schemeClr val="tx1"/>
    </cs:fontRef>
    <cs:spPr bwMode="auto">
      <a:prstGeom prst="rect">
        <a:avLst/>
      </a:prstGeom>
      <a:ln w="19050" cap="rnd">
        <a:solidFill>
          <a:schemeClr val="phClr"/>
        </a:solidFill>
        <a:prstDash val="sysDot"/>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bwMode="auto">
      <a:prstGeom prst="rect">
        <a:avLst/>
      </a:prstGeom>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bwMode="auto">
      <a:prstGeom prst="rect">
        <a:avLst/>
      </a:prstGeom>
      <a:ln w="9525" cap="flat" cmpd="sng" algn="ctr">
        <a:solidFill>
          <a:schemeClr val="tx1">
            <a:lumMod val="25000"/>
            <a:lumOff val="75000"/>
          </a:schemeClr>
        </a:solidFill>
        <a:round/>
      </a:ln>
    </cs:spPr>
    <cs:defRPr sz="900"/>
  </cs:valueAxis>
  <cs:wall>
    <cs:lnRef idx="0"/>
    <cs:fillRef idx="0"/>
    <cs:effectRef idx="0"/>
    <cs:fontRef idx="minor">
      <a:schemeClr val="tx1"/>
    </cs:fontRef>
    <cs:spPr bwMode="auto">
      <a:prstGeom prst="rect">
        <a:avLst/>
      </a:prstGeom>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130264D0-069A-42E1-80D0-17048E82D5E6}" type="datetimeFigureOut">
              <a:rPr lang="de-DE"/>
              <a:t>02.10.2023</a:t>
            </a:fld>
            <a:endParaRPr lang="de-DE"/>
          </a:p>
        </p:txBody>
      </p:sp>
      <p:sp>
        <p:nvSpPr>
          <p:cNvPr id="4" name="Folienbildplatzhalt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B24D7C90-BD2A-4295-8F8A-EF2B8660D041}" type="slidenum">
              <a:rPr lang="de-DE"/>
              <a:t>‹Nr.›</a:t>
            </a:fld>
            <a:endParaRPr lang="de-DE"/>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US"/>
              <a:t>Description of graph</a:t>
            </a:r>
            <a:endParaRPr/>
          </a:p>
          <a:p>
            <a:pPr>
              <a:defRPr/>
            </a:pPr>
            <a:endParaRPr lang="en-US"/>
          </a:p>
          <a:p>
            <a:pPr>
              <a:defRPr/>
            </a:pPr>
            <a:r>
              <a:rPr lang="en-US"/>
              <a:t>Simplified graph</a:t>
            </a:r>
            <a:endParaRPr/>
          </a:p>
          <a:p>
            <a:pPr>
              <a:defRPr/>
            </a:pPr>
            <a:r>
              <a:rPr lang="en-US"/>
              <a:t>Discussion of linearity in graph B</a:t>
            </a:r>
            <a:endParaRPr/>
          </a:p>
          <a:p>
            <a:pPr>
              <a:defRPr/>
            </a:pPr>
            <a:r>
              <a:rPr lang="en-US"/>
              <a:t>Conclusion: Graph A fits better, temperatures don’t change in a linear way</a:t>
            </a:r>
            <a:endParaRPr/>
          </a:p>
          <a:p>
            <a:pPr>
              <a:defRPr/>
            </a:pPr>
            <a:endParaRPr lang="en-US"/>
          </a:p>
        </p:txBody>
      </p:sp>
      <p:sp>
        <p:nvSpPr>
          <p:cNvPr id="4" name="Foliennummernplatzhalter 3"/>
          <p:cNvSpPr>
            <a:spLocks noGrp="1"/>
          </p:cNvSpPr>
          <p:nvPr>
            <p:ph type="sldNum" sz="quarter" idx="5"/>
          </p:nvPr>
        </p:nvSpPr>
        <p:spPr bwMode="auto"/>
        <p:txBody>
          <a:bodyPr/>
          <a:lstStyle/>
          <a:p>
            <a:pPr>
              <a:defRPr/>
            </a:pPr>
            <a:fld id="{B24D7C90-BD2A-4295-8F8A-EF2B8660D041}" type="slidenum">
              <a:rPr lang="de-DE"/>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le A">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a:xfrm>
            <a:off x="1524000" y="1796127"/>
            <a:ext cx="9144000" cy="1655762"/>
          </a:xfrm>
        </p:spPr>
        <p:txBody>
          <a:bodyPr anchor="ctr">
            <a:normAutofit/>
          </a:bodyPr>
          <a:lstStyle>
            <a:lvl1pPr algn="ctr">
              <a:defRPr sz="3200">
                <a:solidFill>
                  <a:srgbClr val="299AF5"/>
                </a:solidFill>
              </a:defRPr>
            </a:lvl1pPr>
          </a:lstStyle>
          <a:p>
            <a:pPr>
              <a:defRPr/>
            </a:pPr>
            <a:r>
              <a:rPr lang="de-DE"/>
              <a:t>Mastertitelformat bearbeiten</a:t>
            </a:r>
            <a:endParaRPr/>
          </a:p>
        </p:txBody>
      </p:sp>
      <p:sp>
        <p:nvSpPr>
          <p:cNvPr id="3" name="Untertitel 2"/>
          <p:cNvSpPr>
            <a:spLocks noGrp="1"/>
          </p:cNvSpPr>
          <p:nvPr>
            <p:ph type="subTitle" idx="1"/>
          </p:nvPr>
        </p:nvSpPr>
        <p:spPr bwMode="auto">
          <a:xfrm>
            <a:off x="1524000" y="3569949"/>
            <a:ext cx="9144000" cy="801520"/>
          </a:xfrm>
        </p:spPr>
        <p:txBody>
          <a:bodyPr>
            <a:normAutofit/>
          </a:bodyPr>
          <a:lstStyle>
            <a:lvl1pPr marL="0" indent="0" algn="ctr">
              <a:buNone/>
              <a:defRPr sz="2000">
                <a:solidFill>
                  <a:srgbClr val="00449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sp>
        <p:nvSpPr>
          <p:cNvPr id="19" name="Inhaltsplatzhalter 18"/>
          <p:cNvSpPr>
            <a:spLocks noGrp="1"/>
          </p:cNvSpPr>
          <p:nvPr>
            <p:ph sz="quarter" idx="13"/>
          </p:nvPr>
        </p:nvSpPr>
        <p:spPr bwMode="auto">
          <a:xfrm>
            <a:off x="1524000" y="4548188"/>
            <a:ext cx="9144000" cy="601662"/>
          </a:xfrm>
        </p:spPr>
        <p:txBody>
          <a:bodyPr>
            <a:normAutofit/>
          </a:bodyPr>
          <a:lstStyle>
            <a:lvl1pPr marL="0" indent="0">
              <a:buNone/>
              <a:defRPr sz="1600" b="0"/>
            </a:lvl1pPr>
          </a:lstStyle>
          <a:p>
            <a:pPr lvl="0">
              <a:defRPr/>
            </a:pPr>
            <a:r>
              <a:rPr lang="de-DE"/>
              <a:t>Mastertextformat bearbeiten</a:t>
            </a:r>
            <a:endParaRPr/>
          </a:p>
        </p:txBody>
      </p:sp>
      <p:grpSp>
        <p:nvGrpSpPr>
          <p:cNvPr id="20" name="Gruppieren 19"/>
          <p:cNvGrpSpPr/>
          <p:nvPr userDrawn="1"/>
        </p:nvGrpSpPr>
        <p:grpSpPr bwMode="auto">
          <a:xfrm>
            <a:off x="1091467" y="362335"/>
            <a:ext cx="7763105" cy="779626"/>
            <a:chOff x="105548" y="5567103"/>
            <a:chExt cx="7763105" cy="779626"/>
          </a:xfrm>
        </p:grpSpPr>
        <p:pic>
          <p:nvPicPr>
            <p:cNvPr id="8" name="Grafik 7"/>
            <p:cNvPicPr>
              <a:picLocks noChangeAspect="1"/>
            </p:cNvPicPr>
            <p:nvPr userDrawn="1"/>
          </p:nvPicPr>
          <p:blipFill>
            <a:blip r:embed="rId2"/>
            <a:stretch/>
          </p:blipFill>
          <p:spPr bwMode="auto">
            <a:xfrm>
              <a:off x="105548" y="5658931"/>
              <a:ext cx="1440444" cy="555762"/>
            </a:xfrm>
            <a:prstGeom prst="rect">
              <a:avLst/>
            </a:prstGeom>
          </p:spPr>
        </p:pic>
        <p:pic>
          <p:nvPicPr>
            <p:cNvPr id="10" name="Grafik 9"/>
            <p:cNvPicPr>
              <a:picLocks noChangeAspect="1"/>
            </p:cNvPicPr>
            <p:nvPr userDrawn="1"/>
          </p:nvPicPr>
          <p:blipFill>
            <a:blip r:embed="rId3"/>
            <a:stretch/>
          </p:blipFill>
          <p:spPr bwMode="auto">
            <a:xfrm>
              <a:off x="4683917" y="5700829"/>
              <a:ext cx="1287734" cy="488450"/>
            </a:xfrm>
            <a:prstGeom prst="rect">
              <a:avLst/>
            </a:prstGeom>
          </p:spPr>
        </p:pic>
        <p:pic>
          <p:nvPicPr>
            <p:cNvPr id="12" name="Grafik 11"/>
            <p:cNvPicPr>
              <a:picLocks noChangeAspect="1"/>
            </p:cNvPicPr>
            <p:nvPr userDrawn="1"/>
          </p:nvPicPr>
          <p:blipFill>
            <a:blip r:embed="rId4"/>
            <a:stretch/>
          </p:blipFill>
          <p:spPr bwMode="auto">
            <a:xfrm>
              <a:off x="3848810" y="5643422"/>
              <a:ext cx="599363" cy="603262"/>
            </a:xfrm>
            <a:prstGeom prst="rect">
              <a:avLst/>
            </a:prstGeom>
          </p:spPr>
        </p:pic>
        <p:pic>
          <p:nvPicPr>
            <p:cNvPr id="14" name="Grafik 13"/>
            <p:cNvPicPr>
              <a:picLocks noChangeAspect="1"/>
            </p:cNvPicPr>
            <p:nvPr userDrawn="1"/>
          </p:nvPicPr>
          <p:blipFill>
            <a:blip r:embed="rId5"/>
            <a:stretch/>
          </p:blipFill>
          <p:spPr bwMode="auto">
            <a:xfrm>
              <a:off x="1650915" y="5643422"/>
              <a:ext cx="579345" cy="579345"/>
            </a:xfrm>
            <a:prstGeom prst="rect">
              <a:avLst/>
            </a:prstGeom>
          </p:spPr>
        </p:pic>
        <p:pic>
          <p:nvPicPr>
            <p:cNvPr id="16" name="Grafik 15"/>
            <p:cNvPicPr>
              <a:picLocks noChangeAspect="1"/>
            </p:cNvPicPr>
            <p:nvPr userDrawn="1"/>
          </p:nvPicPr>
          <p:blipFill>
            <a:blip r:embed="rId6"/>
            <a:stretch/>
          </p:blipFill>
          <p:spPr bwMode="auto">
            <a:xfrm>
              <a:off x="6131083" y="5595958"/>
              <a:ext cx="1737570" cy="750771"/>
            </a:xfrm>
            <a:prstGeom prst="rect">
              <a:avLst/>
            </a:prstGeom>
          </p:spPr>
        </p:pic>
        <p:pic>
          <p:nvPicPr>
            <p:cNvPr id="18" name="Grafik 17"/>
            <p:cNvPicPr>
              <a:picLocks noChangeAspect="1"/>
            </p:cNvPicPr>
            <p:nvPr userDrawn="1"/>
          </p:nvPicPr>
          <p:blipFill>
            <a:blip r:embed="rId7"/>
            <a:stretch/>
          </p:blipFill>
          <p:spPr bwMode="auto">
            <a:xfrm>
              <a:off x="2230261" y="5567103"/>
              <a:ext cx="1884540" cy="743750"/>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2_Benutzerdefiniertes Layout">
    <p:spTree>
      <p:nvGrpSpPr>
        <p:cNvPr id="1" name=""/>
        <p:cNvGrpSpPr/>
        <p:nvPr/>
      </p:nvGrpSpPr>
      <p:grpSpPr bwMode="auto">
        <a:xfrm>
          <a:off x="0" y="0"/>
          <a:ext cx="0" cy="0"/>
          <a:chOff x="0" y="0"/>
          <a:chExt cx="0" cy="0"/>
        </a:xfrm>
      </p:grpSpPr>
      <p:pic>
        <p:nvPicPr>
          <p:cNvPr id="9" name="Grafik 8"/>
          <p:cNvPicPr>
            <a:picLocks noChangeAspect="1"/>
          </p:cNvPicPr>
          <p:nvPr userDrawn="1"/>
        </p:nvPicPr>
        <p:blipFill>
          <a:blip r:embed="rId2"/>
          <a:stretch/>
        </p:blipFill>
        <p:spPr bwMode="auto">
          <a:xfrm>
            <a:off x="-576000" y="5248800"/>
            <a:ext cx="4159245" cy="914400"/>
          </a:xfrm>
          <a:prstGeom prst="rect">
            <a:avLst/>
          </a:prstGeom>
        </p:spPr>
      </p:pic>
      <p:sp>
        <p:nvSpPr>
          <p:cNvPr id="2" name="Titel 1"/>
          <p:cNvSpPr>
            <a:spLocks noGrp="1"/>
          </p:cNvSpPr>
          <p:nvPr>
            <p:ph type="title"/>
          </p:nvPr>
        </p:nvSpPr>
        <p:spPr bwMode="auto">
          <a:xfrm>
            <a:off x="745200" y="1788694"/>
            <a:ext cx="10854000" cy="3070800"/>
          </a:xfrm>
        </p:spPr>
        <p:txBody>
          <a:bodyPr>
            <a:normAutofit/>
          </a:bodyPr>
          <a:lstStyle>
            <a:lvl1pPr>
              <a:defRPr sz="2000" b="1">
                <a:solidFill>
                  <a:srgbClr val="004494"/>
                </a:solidFill>
              </a:defRPr>
            </a:lvl1pPr>
          </a:lstStyle>
          <a:p>
            <a:pPr>
              <a:defRPr/>
            </a:pPr>
            <a:r>
              <a:rPr lang="de-DE"/>
              <a:t>Mastertitelformat bearbeiten</a:t>
            </a:r>
            <a:endParaRPr/>
          </a:p>
        </p:txBody>
      </p:sp>
      <p:sp>
        <p:nvSpPr>
          <p:cNvPr id="3" name="Datumsplatzhalter 2"/>
          <p:cNvSpPr>
            <a:spLocks noGrp="1"/>
          </p:cNvSpPr>
          <p:nvPr>
            <p:ph type="dt" sz="half" idx="10"/>
          </p:nvPr>
        </p:nvSpPr>
        <p:spPr bwMode="auto"/>
        <p:txBody>
          <a:bodyPr/>
          <a:lstStyle/>
          <a:p>
            <a:pPr>
              <a:defRPr/>
            </a:pPr>
            <a:fld id="{ABFC7C4F-5162-4C41-A9B2-37F48A7B705E}" type="datetime1">
              <a:rPr lang="de-DE"/>
              <a:t>02.10.2023</a:t>
            </a:fld>
            <a:endParaRPr lang="de-DE"/>
          </a:p>
        </p:txBody>
      </p:sp>
      <p:sp>
        <p:nvSpPr>
          <p:cNvPr id="4" name="Fußzeilenplatzhalter 3"/>
          <p:cNvSpPr>
            <a:spLocks noGrp="1"/>
          </p:cNvSpPr>
          <p:nvPr>
            <p:ph type="ftr" sz="quarter" idx="11"/>
          </p:nvPr>
        </p:nvSpPr>
        <p:spPr bwMode="auto"/>
        <p:txBody>
          <a:bodyPr/>
          <a:lstStyle/>
          <a:p>
            <a:pPr>
              <a:defRPr/>
            </a:pPr>
            <a:endParaRPr lang="de-DE"/>
          </a:p>
        </p:txBody>
      </p:sp>
      <p:sp>
        <p:nvSpPr>
          <p:cNvPr id="5" name="Foliennummernplatzhalter 4"/>
          <p:cNvSpPr>
            <a:spLocks noGrp="1"/>
          </p:cNvSpPr>
          <p:nvPr>
            <p:ph type="sldNum" sz="quarter" idx="12"/>
          </p:nvPr>
        </p:nvSpPr>
        <p:spPr bwMode="auto"/>
        <p:txBody>
          <a:bodyPr/>
          <a:lstStyle/>
          <a:p>
            <a:pPr>
              <a:defRPr/>
            </a:pPr>
            <a:fld id="{F8EA345F-8417-4541-8FAD-CDA77055AA50}" type="slidenum">
              <a:rPr lang="de-DE"/>
              <a:t>‹Nr.›</a:t>
            </a:fld>
            <a:endParaRPr lang="de-DE"/>
          </a:p>
        </p:txBody>
      </p:sp>
      <p:sp>
        <p:nvSpPr>
          <p:cNvPr id="8" name="Textfeld 7"/>
          <p:cNvSpPr txBox="1"/>
          <p:nvPr userDrawn="1"/>
        </p:nvSpPr>
        <p:spPr bwMode="auto">
          <a:xfrm>
            <a:off x="3506400" y="5338800"/>
            <a:ext cx="8225583" cy="738664"/>
          </a:xfrm>
          <a:prstGeom prst="rect">
            <a:avLst/>
          </a:prstGeom>
          <a:noFill/>
        </p:spPr>
        <p:txBody>
          <a:bodyPr wrap="square" rtlCol="0">
            <a:spAutoFit/>
          </a:bodyPr>
          <a:lstStyle/>
          <a:p>
            <a:pPr algn="just">
              <a:defRPr/>
            </a:pPr>
            <a:r>
              <a:rPr lang="en-US" sz="1400">
                <a:solidFill>
                  <a:schemeClr val="tx1"/>
                </a:solidFill>
                <a:latin typeface="Arial"/>
                <a:ea typeface="Arial"/>
                <a:cs typeface="Aria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de-DE" sz="1400"/>
          </a:p>
        </p:txBody>
      </p:sp>
      <p:grpSp>
        <p:nvGrpSpPr>
          <p:cNvPr id="17" name="Gruppieren 16"/>
          <p:cNvGrpSpPr/>
          <p:nvPr userDrawn="1"/>
        </p:nvGrpSpPr>
        <p:grpSpPr bwMode="auto">
          <a:xfrm>
            <a:off x="1114923" y="362335"/>
            <a:ext cx="7739649" cy="779626"/>
            <a:chOff x="129004" y="5567103"/>
            <a:chExt cx="7739649" cy="779626"/>
          </a:xfrm>
        </p:grpSpPr>
        <p:pic>
          <p:nvPicPr>
            <p:cNvPr id="18" name="Grafik 17"/>
            <p:cNvPicPr>
              <a:picLocks noChangeAspect="1"/>
            </p:cNvPicPr>
            <p:nvPr userDrawn="1"/>
          </p:nvPicPr>
          <p:blipFill>
            <a:blip r:embed="rId3"/>
            <a:stretch/>
          </p:blipFill>
          <p:spPr bwMode="auto">
            <a:xfrm>
              <a:off x="4626279" y="5658931"/>
              <a:ext cx="1440444" cy="555762"/>
            </a:xfrm>
            <a:prstGeom prst="rect">
              <a:avLst/>
            </a:prstGeom>
          </p:spPr>
        </p:pic>
        <p:pic>
          <p:nvPicPr>
            <p:cNvPr id="19" name="Grafik 18"/>
            <p:cNvPicPr>
              <a:picLocks noChangeAspect="1"/>
            </p:cNvPicPr>
            <p:nvPr userDrawn="1"/>
          </p:nvPicPr>
          <p:blipFill>
            <a:blip r:embed="rId4"/>
            <a:stretch/>
          </p:blipFill>
          <p:spPr bwMode="auto">
            <a:xfrm>
              <a:off x="129004" y="5700829"/>
              <a:ext cx="1287734" cy="488450"/>
            </a:xfrm>
            <a:prstGeom prst="rect">
              <a:avLst/>
            </a:prstGeom>
          </p:spPr>
        </p:pic>
        <p:pic>
          <p:nvPicPr>
            <p:cNvPr id="20" name="Grafik 19"/>
            <p:cNvPicPr>
              <a:picLocks noChangeAspect="1"/>
            </p:cNvPicPr>
            <p:nvPr userDrawn="1"/>
          </p:nvPicPr>
          <p:blipFill>
            <a:blip r:embed="rId5"/>
            <a:stretch/>
          </p:blipFill>
          <p:spPr bwMode="auto">
            <a:xfrm>
              <a:off x="3848810" y="5643422"/>
              <a:ext cx="599363" cy="603262"/>
            </a:xfrm>
            <a:prstGeom prst="rect">
              <a:avLst/>
            </a:prstGeom>
          </p:spPr>
        </p:pic>
        <p:pic>
          <p:nvPicPr>
            <p:cNvPr id="21" name="Grafik 20"/>
            <p:cNvPicPr>
              <a:picLocks noChangeAspect="1"/>
            </p:cNvPicPr>
            <p:nvPr userDrawn="1"/>
          </p:nvPicPr>
          <p:blipFill>
            <a:blip r:embed="rId6"/>
            <a:stretch/>
          </p:blipFill>
          <p:spPr bwMode="auto">
            <a:xfrm>
              <a:off x="1650915" y="5643422"/>
              <a:ext cx="579345" cy="579345"/>
            </a:xfrm>
            <a:prstGeom prst="rect">
              <a:avLst/>
            </a:prstGeom>
          </p:spPr>
        </p:pic>
        <p:pic>
          <p:nvPicPr>
            <p:cNvPr id="22" name="Grafik 21"/>
            <p:cNvPicPr>
              <a:picLocks noChangeAspect="1"/>
            </p:cNvPicPr>
            <p:nvPr userDrawn="1"/>
          </p:nvPicPr>
          <p:blipFill>
            <a:blip r:embed="rId7"/>
            <a:stretch/>
          </p:blipFill>
          <p:spPr bwMode="auto">
            <a:xfrm>
              <a:off x="6131083" y="5595958"/>
              <a:ext cx="1737570" cy="750771"/>
            </a:xfrm>
            <a:prstGeom prst="rect">
              <a:avLst/>
            </a:prstGeom>
          </p:spPr>
        </p:pic>
        <p:pic>
          <p:nvPicPr>
            <p:cNvPr id="23" name="Grafik 22"/>
            <p:cNvPicPr>
              <a:picLocks noChangeAspect="1"/>
            </p:cNvPicPr>
            <p:nvPr userDrawn="1"/>
          </p:nvPicPr>
          <p:blipFill>
            <a:blip r:embed="rId8"/>
            <a:stretch/>
          </p:blipFill>
          <p:spPr bwMode="auto">
            <a:xfrm>
              <a:off x="2230261" y="5567103"/>
              <a:ext cx="1884540" cy="743750"/>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secHead" preserve="1" userDrawn="1">
  <p:cSld name="Title B">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1850" y="1709738"/>
            <a:ext cx="10515600" cy="2852737"/>
          </a:xfrm>
        </p:spPr>
        <p:txBody>
          <a:bodyPr anchor="b">
            <a:normAutofit/>
          </a:bodyPr>
          <a:lstStyle>
            <a:lvl1pPr>
              <a:defRPr sz="3600"/>
            </a:lvl1pPr>
          </a:lstStyle>
          <a:p>
            <a:pPr>
              <a:defRPr/>
            </a:pPr>
            <a:r>
              <a:rPr lang="de-DE"/>
              <a:t>Mastertitelformat bearbeiten</a:t>
            </a:r>
            <a:endParaRPr/>
          </a:p>
        </p:txBody>
      </p:sp>
      <p:sp>
        <p:nvSpPr>
          <p:cNvPr id="3" name="Textplatzhalter 2"/>
          <p:cNvSpPr>
            <a:spLocks noGrp="1"/>
          </p:cNvSpPr>
          <p:nvPr>
            <p:ph type="body" idx="1"/>
          </p:nvPr>
        </p:nvSpPr>
        <p:spPr bwMode="auto">
          <a:xfrm>
            <a:off x="831850" y="4589463"/>
            <a:ext cx="10515600" cy="1500187"/>
          </a:xfrm>
        </p:spPr>
        <p:txBody>
          <a:bodyPr>
            <a:normAutofit/>
          </a:bodyPr>
          <a:lstStyle>
            <a:lvl1pPr marL="0" indent="0">
              <a:buNone/>
              <a:defRPr sz="2000">
                <a:solidFill>
                  <a:srgbClr val="1B4E9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Mastertextformat bearbeiten</a:t>
            </a:r>
            <a:endParaRPr/>
          </a:p>
        </p:txBody>
      </p:sp>
      <p:grpSp>
        <p:nvGrpSpPr>
          <p:cNvPr id="7" name="Gruppieren 6"/>
          <p:cNvGrpSpPr/>
          <p:nvPr userDrawn="1"/>
        </p:nvGrpSpPr>
        <p:grpSpPr bwMode="auto">
          <a:xfrm>
            <a:off x="1100011" y="362335"/>
            <a:ext cx="7754561" cy="779626"/>
            <a:chOff x="114092" y="5567103"/>
            <a:chExt cx="7754561" cy="779626"/>
          </a:xfrm>
        </p:grpSpPr>
        <p:pic>
          <p:nvPicPr>
            <p:cNvPr id="8" name="Grafik 7"/>
            <p:cNvPicPr>
              <a:picLocks noChangeAspect="1"/>
            </p:cNvPicPr>
            <p:nvPr userDrawn="1"/>
          </p:nvPicPr>
          <p:blipFill>
            <a:blip r:embed="rId2"/>
            <a:stretch/>
          </p:blipFill>
          <p:spPr bwMode="auto">
            <a:xfrm>
              <a:off x="114092" y="5658931"/>
              <a:ext cx="1440444" cy="555762"/>
            </a:xfrm>
            <a:prstGeom prst="rect">
              <a:avLst/>
            </a:prstGeom>
          </p:spPr>
        </p:pic>
        <p:pic>
          <p:nvPicPr>
            <p:cNvPr id="9" name="Grafik 8"/>
            <p:cNvPicPr>
              <a:picLocks noChangeAspect="1"/>
            </p:cNvPicPr>
            <p:nvPr userDrawn="1"/>
          </p:nvPicPr>
          <p:blipFill>
            <a:blip r:embed="rId3"/>
            <a:stretch/>
          </p:blipFill>
          <p:spPr bwMode="auto">
            <a:xfrm>
              <a:off x="4701007" y="5700829"/>
              <a:ext cx="1287734" cy="488450"/>
            </a:xfrm>
            <a:prstGeom prst="rect">
              <a:avLst/>
            </a:prstGeom>
          </p:spPr>
        </p:pic>
        <p:pic>
          <p:nvPicPr>
            <p:cNvPr id="10" name="Grafik 9"/>
            <p:cNvPicPr>
              <a:picLocks noChangeAspect="1"/>
            </p:cNvPicPr>
            <p:nvPr userDrawn="1"/>
          </p:nvPicPr>
          <p:blipFill>
            <a:blip r:embed="rId4"/>
            <a:stretch/>
          </p:blipFill>
          <p:spPr bwMode="auto">
            <a:xfrm>
              <a:off x="3848810" y="5643422"/>
              <a:ext cx="599363" cy="603262"/>
            </a:xfrm>
            <a:prstGeom prst="rect">
              <a:avLst/>
            </a:prstGeom>
          </p:spPr>
        </p:pic>
        <p:pic>
          <p:nvPicPr>
            <p:cNvPr id="11" name="Grafik 10"/>
            <p:cNvPicPr>
              <a:picLocks noChangeAspect="1"/>
            </p:cNvPicPr>
            <p:nvPr userDrawn="1"/>
          </p:nvPicPr>
          <p:blipFill>
            <a:blip r:embed="rId5"/>
            <a:stretch/>
          </p:blipFill>
          <p:spPr bwMode="auto">
            <a:xfrm>
              <a:off x="1650915" y="5643422"/>
              <a:ext cx="579345" cy="579345"/>
            </a:xfrm>
            <a:prstGeom prst="rect">
              <a:avLst/>
            </a:prstGeom>
          </p:spPr>
        </p:pic>
        <p:pic>
          <p:nvPicPr>
            <p:cNvPr id="12" name="Grafik 11"/>
            <p:cNvPicPr>
              <a:picLocks noChangeAspect="1"/>
            </p:cNvPicPr>
            <p:nvPr userDrawn="1"/>
          </p:nvPicPr>
          <p:blipFill>
            <a:blip r:embed="rId6"/>
            <a:stretch/>
          </p:blipFill>
          <p:spPr bwMode="auto">
            <a:xfrm>
              <a:off x="6131083" y="5595958"/>
              <a:ext cx="1737570" cy="750771"/>
            </a:xfrm>
            <a:prstGeom prst="rect">
              <a:avLst/>
            </a:prstGeom>
          </p:spPr>
        </p:pic>
        <p:pic>
          <p:nvPicPr>
            <p:cNvPr id="13" name="Grafik 12"/>
            <p:cNvPicPr>
              <a:picLocks noChangeAspect="1"/>
            </p:cNvPicPr>
            <p:nvPr userDrawn="1"/>
          </p:nvPicPr>
          <p:blipFill>
            <a:blip r:embed="rId7"/>
            <a:stretch/>
          </p:blipFill>
          <p:spPr bwMode="auto">
            <a:xfrm>
              <a:off x="2230261" y="5567103"/>
              <a:ext cx="1884540" cy="743750"/>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hasCustomPrompt="1"/>
          </p:nvPr>
        </p:nvSpPr>
        <p:spPr bwMode="auto">
          <a:xfrm>
            <a:off x="838200" y="365125"/>
            <a:ext cx="8811126" cy="1054601"/>
          </a:xfrm>
        </p:spPr>
        <p:txBody>
          <a:bodyPr/>
          <a:lstStyle>
            <a:lvl1pPr>
              <a:defRPr>
                <a:latin typeface="Arial"/>
                <a:cs typeface="Arial"/>
              </a:defRPr>
            </a:lvl1pPr>
          </a:lstStyle>
          <a:p>
            <a:pPr>
              <a:defRPr/>
            </a:pPr>
            <a:r>
              <a:rPr lang="de-DE"/>
              <a:t>Titel</a:t>
            </a:r>
            <a:endParaRPr/>
          </a:p>
        </p:txBody>
      </p:sp>
      <p:sp>
        <p:nvSpPr>
          <p:cNvPr id="3" name="Inhaltsplatzhalter 2"/>
          <p:cNvSpPr>
            <a:spLocks noGrp="1"/>
          </p:cNvSpPr>
          <p:nvPr>
            <p:ph idx="1"/>
          </p:nvPr>
        </p:nvSpPr>
        <p:spPr bwMode="auto"/>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fld id="{24DE8C97-FB14-41A0-836E-7D8661ACE0C4}" type="datetime1">
              <a:rPr lang="de-DE"/>
              <a:t>02.10.2023</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F8EA345F-8417-4541-8FAD-CDA77055AA50}" type="slidenum">
              <a:rPr lang="de-DE"/>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sz="half" idx="1"/>
          </p:nvPr>
        </p:nvSpPr>
        <p:spPr bwMode="auto">
          <a:xfrm>
            <a:off x="838200" y="1825625"/>
            <a:ext cx="5181600" cy="435133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Inhaltsplatzhalter 3"/>
          <p:cNvSpPr>
            <a:spLocks noGrp="1"/>
          </p:cNvSpPr>
          <p:nvPr>
            <p:ph sz="half" idx="2"/>
          </p:nvPr>
        </p:nvSpPr>
        <p:spPr bwMode="auto">
          <a:xfrm>
            <a:off x="6172200" y="1825625"/>
            <a:ext cx="5181600" cy="435133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Datumsplatzhalter 4"/>
          <p:cNvSpPr>
            <a:spLocks noGrp="1"/>
          </p:cNvSpPr>
          <p:nvPr>
            <p:ph type="dt" sz="half" idx="10"/>
          </p:nvPr>
        </p:nvSpPr>
        <p:spPr bwMode="auto"/>
        <p:txBody>
          <a:bodyPr/>
          <a:lstStyle/>
          <a:p>
            <a:pPr>
              <a:defRPr/>
            </a:pPr>
            <a:fld id="{E24A70BB-8C2E-47F6-8AE2-DD2CEBE41235}" type="datetime1">
              <a:rPr lang="de-DE"/>
              <a:t>02.10.2023</a:t>
            </a:fld>
            <a:endParaRPr lang="de-DE"/>
          </a:p>
        </p:txBody>
      </p:sp>
      <p:sp>
        <p:nvSpPr>
          <p:cNvPr id="6" name="Fußzeilenplatzhalter 5"/>
          <p:cNvSpPr>
            <a:spLocks noGrp="1"/>
          </p:cNvSpPr>
          <p:nvPr>
            <p:ph type="ftr" sz="quarter" idx="11"/>
          </p:nvPr>
        </p:nvSpPr>
        <p:spPr bwMode="auto"/>
        <p:txBody>
          <a:bodyPr/>
          <a:lstStyle/>
          <a:p>
            <a:pPr>
              <a:defRPr/>
            </a:pPr>
            <a:endParaRPr lang="de-DE"/>
          </a:p>
        </p:txBody>
      </p:sp>
      <p:sp>
        <p:nvSpPr>
          <p:cNvPr id="7" name="Foliennummernplatzhalter 6"/>
          <p:cNvSpPr>
            <a:spLocks noGrp="1"/>
          </p:cNvSpPr>
          <p:nvPr>
            <p:ph type="sldNum" sz="quarter" idx="12"/>
          </p:nvPr>
        </p:nvSpPr>
        <p:spPr bwMode="auto"/>
        <p:txBody>
          <a:bodyPr/>
          <a:lstStyle/>
          <a:p>
            <a:pPr>
              <a:defRPr/>
            </a:pPr>
            <a:fld id="{F8EA345F-8417-4541-8FAD-CDA77055AA50}" type="slidenum">
              <a:rPr lang="de-DE"/>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365125"/>
            <a:ext cx="8825580" cy="1325563"/>
          </a:xfrm>
        </p:spPr>
        <p:txBody>
          <a:bodyPr/>
          <a:lstStyle/>
          <a:p>
            <a:pPr>
              <a:defRPr/>
            </a:pPr>
            <a:r>
              <a:rPr lang="de-DE"/>
              <a:t>Mastertitelformat bearbeiten</a:t>
            </a:r>
            <a:endParaRPr/>
          </a:p>
        </p:txBody>
      </p:sp>
      <p:sp>
        <p:nvSpPr>
          <p:cNvPr id="3" name="Textplatzhalter 2"/>
          <p:cNvSpPr>
            <a:spLocks noGrp="1"/>
          </p:cNvSpPr>
          <p:nvPr>
            <p:ph type="body" idx="1"/>
          </p:nvPr>
        </p:nvSpPr>
        <p:spPr bwMode="auto">
          <a:xfrm>
            <a:off x="839788" y="1681163"/>
            <a:ext cx="5157787" cy="823912"/>
          </a:xfrm>
        </p:spPr>
        <p:txBody>
          <a:bodyPr anchor="b"/>
          <a:lstStyle>
            <a:lvl1pPr marL="0" indent="0">
              <a:buNone/>
              <a:defRPr sz="2400" b="1">
                <a:solidFill>
                  <a:srgbClr val="1B4E9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4" name="Inhaltsplatzhalter 3"/>
          <p:cNvSpPr>
            <a:spLocks noGrp="1"/>
          </p:cNvSpPr>
          <p:nvPr>
            <p:ph sz="half" idx="2"/>
          </p:nvPr>
        </p:nvSpPr>
        <p:spPr bwMode="auto">
          <a:xfrm>
            <a:off x="839788" y="2505074"/>
            <a:ext cx="5157787" cy="368458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6172200" y="1681163"/>
            <a:ext cx="5183188" cy="823912"/>
          </a:xfrm>
        </p:spPr>
        <p:txBody>
          <a:bodyPr anchor="b"/>
          <a:lstStyle>
            <a:lvl1pPr marL="0" indent="0">
              <a:buNone/>
              <a:defRPr sz="2400" b="1">
                <a:solidFill>
                  <a:srgbClr val="1B4E9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6" name="Inhaltsplatzhalter 5"/>
          <p:cNvSpPr>
            <a:spLocks noGrp="1"/>
          </p:cNvSpPr>
          <p:nvPr>
            <p:ph sz="quarter" idx="4"/>
          </p:nvPr>
        </p:nvSpPr>
        <p:spPr bwMode="auto">
          <a:xfrm>
            <a:off x="6172200" y="2505074"/>
            <a:ext cx="5183188" cy="368458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 name="Datumsplatzhalter 6"/>
          <p:cNvSpPr>
            <a:spLocks noGrp="1"/>
          </p:cNvSpPr>
          <p:nvPr>
            <p:ph type="dt" sz="half" idx="10"/>
          </p:nvPr>
        </p:nvSpPr>
        <p:spPr bwMode="auto"/>
        <p:txBody>
          <a:bodyPr/>
          <a:lstStyle/>
          <a:p>
            <a:pPr>
              <a:defRPr/>
            </a:pPr>
            <a:fld id="{E9FE53EA-55CC-48E5-9A32-125423AC6BE7}" type="datetime1">
              <a:rPr lang="de-DE"/>
              <a:t>02.10.2023</a:t>
            </a:fld>
            <a:endParaRPr lang="de-DE"/>
          </a:p>
        </p:txBody>
      </p:sp>
      <p:sp>
        <p:nvSpPr>
          <p:cNvPr id="8" name="Fußzeilenplatzhalter 7"/>
          <p:cNvSpPr>
            <a:spLocks noGrp="1"/>
          </p:cNvSpPr>
          <p:nvPr>
            <p:ph type="ftr" sz="quarter" idx="11"/>
          </p:nvPr>
        </p:nvSpPr>
        <p:spPr bwMode="auto">
          <a:xfrm>
            <a:off x="1118937" y="6459427"/>
            <a:ext cx="10479498" cy="365125"/>
          </a:xfrm>
        </p:spPr>
        <p:txBody>
          <a:bodyPr/>
          <a:lstStyle/>
          <a:p>
            <a:pPr>
              <a:defRPr/>
            </a:pPr>
            <a:endParaRPr lang="de-DE"/>
          </a:p>
        </p:txBody>
      </p:sp>
      <p:sp>
        <p:nvSpPr>
          <p:cNvPr id="9" name="Foliennummernplatzhalter 8"/>
          <p:cNvSpPr>
            <a:spLocks noGrp="1"/>
          </p:cNvSpPr>
          <p:nvPr>
            <p:ph type="sldNum" sz="quarter" idx="12"/>
          </p:nvPr>
        </p:nvSpPr>
        <p:spPr bwMode="auto"/>
        <p:txBody>
          <a:bodyPr/>
          <a:lstStyle/>
          <a:p>
            <a:pPr>
              <a:defRPr/>
            </a:pPr>
            <a:fld id="{F8EA345F-8417-4541-8FAD-CDA77055AA50}" type="slidenum">
              <a:rPr lang="de-DE"/>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a:xfrm>
            <a:off x="176468" y="6468022"/>
            <a:ext cx="942469" cy="365125"/>
          </a:xfrm>
        </p:spPr>
        <p:txBody>
          <a:bodyPr/>
          <a:lstStyle/>
          <a:p>
            <a:pPr>
              <a:defRPr/>
            </a:pPr>
            <a:fld id="{57090D65-11CC-46AB-9DD8-090AF3BD368A}" type="datetime1">
              <a:rPr lang="de-DE"/>
              <a:t>02.10.2023</a:t>
            </a:fld>
            <a:endParaRPr lang="de-DE"/>
          </a:p>
        </p:txBody>
      </p:sp>
      <p:sp>
        <p:nvSpPr>
          <p:cNvPr id="3" name="Fußzeilenplatzhalter 2"/>
          <p:cNvSpPr>
            <a:spLocks noGrp="1"/>
          </p:cNvSpPr>
          <p:nvPr>
            <p:ph type="ftr" sz="quarter" idx="11"/>
          </p:nvPr>
        </p:nvSpPr>
        <p:spPr bwMode="auto"/>
        <p:txBody>
          <a:bodyPr/>
          <a:lstStyle/>
          <a:p>
            <a:pPr>
              <a:defRPr/>
            </a:pPr>
            <a:endParaRPr lang="de-DE"/>
          </a:p>
        </p:txBody>
      </p:sp>
      <p:sp>
        <p:nvSpPr>
          <p:cNvPr id="4" name="Foliennummernplatzhalter 3"/>
          <p:cNvSpPr>
            <a:spLocks noGrp="1"/>
          </p:cNvSpPr>
          <p:nvPr>
            <p:ph type="sldNum" sz="quarter" idx="12"/>
          </p:nvPr>
        </p:nvSpPr>
        <p:spPr bwMode="auto"/>
        <p:txBody>
          <a:bodyPr/>
          <a:lstStyle/>
          <a:p>
            <a:pPr>
              <a:defRPr/>
            </a:pPr>
            <a:fld id="{F8EA345F-8417-4541-8FAD-CDA77055AA50}" type="slidenum">
              <a:rPr lang="de-DE"/>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Datumsplatzhalter 2"/>
          <p:cNvSpPr>
            <a:spLocks noGrp="1"/>
          </p:cNvSpPr>
          <p:nvPr>
            <p:ph type="dt" sz="half" idx="10"/>
          </p:nvPr>
        </p:nvSpPr>
        <p:spPr bwMode="auto"/>
        <p:txBody>
          <a:bodyPr/>
          <a:lstStyle/>
          <a:p>
            <a:pPr>
              <a:defRPr/>
            </a:pPr>
            <a:fld id="{481808E3-2056-4E38-906E-B8E7D2713D40}" type="datetime1">
              <a:rPr lang="de-DE"/>
              <a:t>02.10.2023</a:t>
            </a:fld>
            <a:endParaRPr lang="de-DE"/>
          </a:p>
        </p:txBody>
      </p:sp>
      <p:sp>
        <p:nvSpPr>
          <p:cNvPr id="4" name="Fußzeilenplatzhalter 3"/>
          <p:cNvSpPr>
            <a:spLocks noGrp="1"/>
          </p:cNvSpPr>
          <p:nvPr>
            <p:ph type="ftr" sz="quarter" idx="11"/>
          </p:nvPr>
        </p:nvSpPr>
        <p:spPr bwMode="auto"/>
        <p:txBody>
          <a:bodyPr/>
          <a:lstStyle/>
          <a:p>
            <a:pPr>
              <a:defRPr/>
            </a:pPr>
            <a:endParaRPr lang="de-DE"/>
          </a:p>
        </p:txBody>
      </p:sp>
      <p:sp>
        <p:nvSpPr>
          <p:cNvPr id="5" name="Foliennummernplatzhalter 4"/>
          <p:cNvSpPr>
            <a:spLocks noGrp="1"/>
          </p:cNvSpPr>
          <p:nvPr>
            <p:ph type="sldNum" sz="quarter" idx="12"/>
          </p:nvPr>
        </p:nvSpPr>
        <p:spPr bwMode="auto"/>
        <p:txBody>
          <a:bodyPr/>
          <a:lstStyle/>
          <a:p>
            <a:pPr>
              <a:defRPr/>
            </a:pPr>
            <a:fld id="{F8EA345F-8417-4541-8FAD-CDA77055AA50}" type="slidenum">
              <a:rPr lang="de-DE"/>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457200"/>
            <a:ext cx="3932237" cy="1600200"/>
          </a:xfrm>
        </p:spPr>
        <p:txBody>
          <a:bodyPr anchor="b"/>
          <a:lstStyle>
            <a:lvl1pPr>
              <a:defRPr sz="3200"/>
            </a:lvl1pPr>
          </a:lstStyle>
          <a:p>
            <a:pPr>
              <a:defRPr/>
            </a:pPr>
            <a:r>
              <a:rPr lang="de-DE"/>
              <a:t>Mastertitelformat bearbeiten</a:t>
            </a:r>
            <a:endParaRPr/>
          </a:p>
        </p:txBody>
      </p:sp>
      <p:sp>
        <p:nvSpPr>
          <p:cNvPr id="3" name="Inhaltsplatzhalter 2"/>
          <p:cNvSpPr>
            <a:spLocks noGrp="1"/>
          </p:cNvSpPr>
          <p:nvPr>
            <p:ph idx="1"/>
          </p:nvPr>
        </p:nvSpPr>
        <p:spPr bwMode="auto">
          <a:xfrm>
            <a:off x="5183188" y="1612232"/>
            <a:ext cx="6172200" cy="4248818"/>
          </a:xfrm>
        </p:spPr>
        <p:txBody>
          <a:bodyPr/>
          <a:lstStyle>
            <a:lvl1pPr>
              <a:defRPr sz="2000"/>
            </a:lvl1pPr>
            <a:lvl2pPr>
              <a:defRPr sz="2000"/>
            </a:lvl2pPr>
            <a:lvl3pPr>
              <a:defRPr sz="1600"/>
            </a:lvl3pPr>
            <a:lvl4pPr>
              <a:defRPr sz="1600"/>
            </a:lvl4pPr>
            <a:lvl5pPr>
              <a:defRPr sz="1600"/>
            </a:lvl5pPr>
            <a:lvl6pPr>
              <a:defRPr sz="2000"/>
            </a:lvl6pPr>
            <a:lvl7pPr>
              <a:defRPr sz="2000"/>
            </a:lvl7pPr>
            <a:lvl8pPr>
              <a:defRPr sz="2000"/>
            </a:lvl8pPr>
            <a:lvl9pPr>
              <a:defRPr sz="2000"/>
            </a:lvl9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Textplatzhalter 3"/>
          <p:cNvSpPr>
            <a:spLocks noGrp="1"/>
          </p:cNvSpPr>
          <p:nvPr>
            <p:ph type="body" sz="half" idx="2"/>
          </p:nvPr>
        </p:nvSpPr>
        <p:spPr bwMode="auto">
          <a:xfrm>
            <a:off x="839788" y="2057400"/>
            <a:ext cx="3932237" cy="3811588"/>
          </a:xfrm>
        </p:spPr>
        <p:txBody>
          <a:bodyPr>
            <a:normAutofit/>
          </a:bodyPr>
          <a:lstStyle>
            <a:lvl1pPr marL="0" indent="0">
              <a:buNone/>
              <a:defRPr sz="2000">
                <a:solidFill>
                  <a:srgbClr val="1B4E9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Mastertextformat bearbeiten</a:t>
            </a:r>
            <a:endParaRPr/>
          </a:p>
        </p:txBody>
      </p:sp>
      <p:sp>
        <p:nvSpPr>
          <p:cNvPr id="5" name="Datumsplatzhalter 4"/>
          <p:cNvSpPr>
            <a:spLocks noGrp="1"/>
          </p:cNvSpPr>
          <p:nvPr>
            <p:ph type="dt" sz="half" idx="10"/>
          </p:nvPr>
        </p:nvSpPr>
        <p:spPr bwMode="auto"/>
        <p:txBody>
          <a:bodyPr/>
          <a:lstStyle/>
          <a:p>
            <a:pPr>
              <a:defRPr/>
            </a:pPr>
            <a:fld id="{21EC33C2-95CC-4A57-9E9D-5D0711A42746}" type="datetime1">
              <a:rPr lang="de-DE"/>
              <a:t>02.10.2023</a:t>
            </a:fld>
            <a:endParaRPr lang="de-DE"/>
          </a:p>
        </p:txBody>
      </p:sp>
      <p:sp>
        <p:nvSpPr>
          <p:cNvPr id="6" name="Fußzeilenplatzhalter 5"/>
          <p:cNvSpPr>
            <a:spLocks noGrp="1"/>
          </p:cNvSpPr>
          <p:nvPr>
            <p:ph type="ftr" sz="quarter" idx="11"/>
          </p:nvPr>
        </p:nvSpPr>
        <p:spPr bwMode="auto"/>
        <p:txBody>
          <a:bodyPr/>
          <a:lstStyle/>
          <a:p>
            <a:pPr>
              <a:defRPr/>
            </a:pPr>
            <a:endParaRPr lang="de-DE"/>
          </a:p>
        </p:txBody>
      </p:sp>
      <p:sp>
        <p:nvSpPr>
          <p:cNvPr id="7" name="Foliennummernplatzhalter 6"/>
          <p:cNvSpPr>
            <a:spLocks noGrp="1"/>
          </p:cNvSpPr>
          <p:nvPr>
            <p:ph type="sldNum" sz="quarter" idx="12"/>
          </p:nvPr>
        </p:nvSpPr>
        <p:spPr bwMode="auto"/>
        <p:txBody>
          <a:bodyPr/>
          <a:lstStyle/>
          <a:p>
            <a:pPr>
              <a:defRPr/>
            </a:pPr>
            <a:fld id="{F8EA345F-8417-4541-8FAD-CDA77055AA50}" type="slidenum">
              <a:rPr lang="de-DE"/>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457200"/>
            <a:ext cx="3932237" cy="1600200"/>
          </a:xfrm>
        </p:spPr>
        <p:txBody>
          <a:bodyPr anchor="b"/>
          <a:lstStyle>
            <a:lvl1pPr>
              <a:defRPr sz="3200"/>
            </a:lvl1pPr>
          </a:lstStyle>
          <a:p>
            <a:pPr>
              <a:defRPr/>
            </a:pPr>
            <a:r>
              <a:rPr lang="de-DE"/>
              <a:t>Mastertitelformat bearbeiten</a:t>
            </a:r>
            <a:endParaRPr/>
          </a:p>
        </p:txBody>
      </p:sp>
      <p:sp>
        <p:nvSpPr>
          <p:cNvPr id="3" name="Bildplatzhalter 2"/>
          <p:cNvSpPr>
            <a:spLocks noGrp="1"/>
          </p:cNvSpPr>
          <p:nvPr>
            <p:ph type="pic" idx="1"/>
          </p:nvPr>
        </p:nvSpPr>
        <p:spPr bwMode="auto">
          <a:xfrm>
            <a:off x="5183188" y="1692442"/>
            <a:ext cx="6172200" cy="41686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a:p>
        </p:txBody>
      </p:sp>
      <p:sp>
        <p:nvSpPr>
          <p:cNvPr id="4" name="Textplatzhalter 3"/>
          <p:cNvSpPr>
            <a:spLocks noGrp="1"/>
          </p:cNvSpPr>
          <p:nvPr>
            <p:ph type="body" sz="half" idx="2"/>
          </p:nvPr>
        </p:nvSpPr>
        <p:spPr bwMode="auto">
          <a:xfrm>
            <a:off x="839788" y="2057400"/>
            <a:ext cx="3932237" cy="3811588"/>
          </a:xfrm>
        </p:spPr>
        <p:txBody>
          <a:bodyPr>
            <a:normAutofit/>
          </a:bodyPr>
          <a:lstStyle>
            <a:lvl1pPr marL="0" indent="0">
              <a:buNone/>
              <a:defRPr sz="2000">
                <a:solidFill>
                  <a:srgbClr val="1B4E9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Mastertextformat bearbeiten</a:t>
            </a:r>
            <a:endParaRPr/>
          </a:p>
        </p:txBody>
      </p:sp>
      <p:sp>
        <p:nvSpPr>
          <p:cNvPr id="5" name="Datumsplatzhalter 4"/>
          <p:cNvSpPr>
            <a:spLocks noGrp="1"/>
          </p:cNvSpPr>
          <p:nvPr>
            <p:ph type="dt" sz="half" idx="10"/>
          </p:nvPr>
        </p:nvSpPr>
        <p:spPr bwMode="auto"/>
        <p:txBody>
          <a:bodyPr/>
          <a:lstStyle/>
          <a:p>
            <a:pPr>
              <a:defRPr/>
            </a:pPr>
            <a:fld id="{1424D013-7AFD-48B6-B01F-FA0375330B67}" type="datetime1">
              <a:rPr lang="de-DE"/>
              <a:t>02.10.2023</a:t>
            </a:fld>
            <a:endParaRPr lang="de-DE"/>
          </a:p>
        </p:txBody>
      </p:sp>
      <p:sp>
        <p:nvSpPr>
          <p:cNvPr id="6" name="Fußzeilenplatzhalter 5"/>
          <p:cNvSpPr>
            <a:spLocks noGrp="1"/>
          </p:cNvSpPr>
          <p:nvPr>
            <p:ph type="ftr" sz="quarter" idx="11"/>
          </p:nvPr>
        </p:nvSpPr>
        <p:spPr bwMode="auto"/>
        <p:txBody>
          <a:bodyPr/>
          <a:lstStyle/>
          <a:p>
            <a:pPr>
              <a:defRPr/>
            </a:pPr>
            <a:endParaRPr lang="de-DE"/>
          </a:p>
        </p:txBody>
      </p:sp>
      <p:sp>
        <p:nvSpPr>
          <p:cNvPr id="7" name="Foliennummernplatzhalter 6"/>
          <p:cNvSpPr>
            <a:spLocks noGrp="1"/>
          </p:cNvSpPr>
          <p:nvPr>
            <p:ph type="sldNum" sz="quarter" idx="12"/>
          </p:nvPr>
        </p:nvSpPr>
        <p:spPr bwMode="auto"/>
        <p:txBody>
          <a:bodyPr/>
          <a:lstStyle/>
          <a:p>
            <a:pPr>
              <a:defRPr/>
            </a:pPr>
            <a:fld id="{F8EA345F-8417-4541-8FAD-CDA77055AA50}" type="slidenum">
              <a:rPr lang="de-DE"/>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13" name="Rechteck 12"/>
          <p:cNvSpPr/>
          <p:nvPr userDrawn="1"/>
        </p:nvSpPr>
        <p:spPr bwMode="auto">
          <a:xfrm>
            <a:off x="1" y="6435152"/>
            <a:ext cx="12191999" cy="430869"/>
          </a:xfrm>
          <a:prstGeom prst="rect">
            <a:avLst/>
          </a:prstGeom>
          <a:solidFill>
            <a:srgbClr val="1B4E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 name="Titelplatzhalter 1"/>
          <p:cNvSpPr>
            <a:spLocks noGrp="1"/>
          </p:cNvSpPr>
          <p:nvPr>
            <p:ph type="title"/>
          </p:nvPr>
        </p:nvSpPr>
        <p:spPr bwMode="auto">
          <a:xfrm>
            <a:off x="838200" y="365125"/>
            <a:ext cx="8835189" cy="1054601"/>
          </a:xfrm>
          <a:prstGeom prst="rect">
            <a:avLst/>
          </a:prstGeom>
        </p:spPr>
        <p:txBody>
          <a:bodyPr vert="horz" lIns="91440" tIns="45720" rIns="91440" bIns="45720" rtlCol="0" anchor="ctr">
            <a:normAutofit/>
          </a:bodyPr>
          <a:lstStyle/>
          <a:p>
            <a:pPr>
              <a:defRPr/>
            </a:pPr>
            <a:r>
              <a:rPr lang="de-DE"/>
              <a:t>Mastertitelformat bearbeiten</a:t>
            </a:r>
            <a:endParaRPr/>
          </a:p>
        </p:txBody>
      </p:sp>
      <p:sp>
        <p:nvSpPr>
          <p:cNvPr id="3" name="Textplatzhalt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2"/>
          </p:nvPr>
        </p:nvSpPr>
        <p:spPr bwMode="auto">
          <a:xfrm>
            <a:off x="136361" y="6463030"/>
            <a:ext cx="978562" cy="365125"/>
          </a:xfrm>
          <a:prstGeom prst="rect">
            <a:avLst/>
          </a:prstGeom>
        </p:spPr>
        <p:txBody>
          <a:bodyPr vert="horz" lIns="91440" tIns="45720" rIns="91440" bIns="45720" rtlCol="0" anchor="ctr"/>
          <a:lstStyle>
            <a:lvl1pPr algn="l">
              <a:defRPr sz="1200">
                <a:solidFill>
                  <a:schemeClr val="bg1"/>
                </a:solidFill>
                <a:latin typeface="Arial"/>
                <a:cs typeface="Arial"/>
              </a:defRPr>
            </a:lvl1pPr>
          </a:lstStyle>
          <a:p>
            <a:pPr>
              <a:defRPr/>
            </a:pPr>
            <a:fld id="{DAA786EF-11C2-474E-A8D6-9579E7913903}" type="datetime1">
              <a:rPr lang="de-DE"/>
              <a:t>02.10.2023</a:t>
            </a:fld>
            <a:endParaRPr lang="de-DE"/>
          </a:p>
        </p:txBody>
      </p:sp>
      <p:sp>
        <p:nvSpPr>
          <p:cNvPr id="5" name="Fußzeilenplatzhalter 4"/>
          <p:cNvSpPr>
            <a:spLocks noGrp="1"/>
          </p:cNvSpPr>
          <p:nvPr>
            <p:ph type="ftr" sz="quarter" idx="3"/>
          </p:nvPr>
        </p:nvSpPr>
        <p:spPr bwMode="auto">
          <a:xfrm>
            <a:off x="1118937" y="6459427"/>
            <a:ext cx="10479498" cy="365125"/>
          </a:xfrm>
          <a:prstGeom prst="rect">
            <a:avLst/>
          </a:prstGeom>
        </p:spPr>
        <p:txBody>
          <a:bodyPr vert="horz" lIns="91440" tIns="45720" rIns="91440" bIns="45720" rtlCol="0" anchor="ctr"/>
          <a:lstStyle>
            <a:lvl1pPr algn="ctr">
              <a:defRPr sz="1200">
                <a:solidFill>
                  <a:schemeClr val="bg1"/>
                </a:solidFill>
                <a:latin typeface="Arial"/>
                <a:cs typeface="Arial"/>
              </a:defRPr>
            </a:lvl1pPr>
          </a:lstStyle>
          <a:p>
            <a:pPr>
              <a:defRPr/>
            </a:pPr>
            <a:endParaRPr lang="de-DE"/>
          </a:p>
        </p:txBody>
      </p:sp>
      <p:sp>
        <p:nvSpPr>
          <p:cNvPr id="7" name="Rechteck 6"/>
          <p:cNvSpPr/>
          <p:nvPr userDrawn="1"/>
        </p:nvSpPr>
        <p:spPr bwMode="auto">
          <a:xfrm>
            <a:off x="-1" y="-111711"/>
            <a:ext cx="12192001" cy="145159"/>
          </a:xfrm>
          <a:prstGeom prst="rect">
            <a:avLst/>
          </a:prstGeom>
          <a:solidFill>
            <a:srgbClr val="299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8" name="Grafik 7"/>
          <p:cNvPicPr>
            <a:picLocks noChangeAspect="1"/>
          </p:cNvPicPr>
          <p:nvPr userDrawn="1"/>
        </p:nvPicPr>
        <p:blipFill>
          <a:blip r:embed="rId12"/>
          <a:stretch/>
        </p:blipFill>
        <p:spPr bwMode="auto">
          <a:xfrm>
            <a:off x="9755815" y="225968"/>
            <a:ext cx="2347634" cy="1054601"/>
          </a:xfrm>
          <a:prstGeom prst="rect">
            <a:avLst/>
          </a:prstGeom>
        </p:spPr>
      </p:pic>
      <p:sp>
        <p:nvSpPr>
          <p:cNvPr id="10" name="Rechteck 9"/>
          <p:cNvSpPr/>
          <p:nvPr userDrawn="1"/>
        </p:nvSpPr>
        <p:spPr bwMode="auto">
          <a:xfrm>
            <a:off x="0" y="80377"/>
            <a:ext cx="12192000" cy="58962"/>
          </a:xfrm>
          <a:prstGeom prst="rect">
            <a:avLst/>
          </a:prstGeom>
          <a:solidFill>
            <a:srgbClr val="1B4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6" name="Foliennummernplatzhalter 5"/>
          <p:cNvSpPr>
            <a:spLocks noGrp="1"/>
          </p:cNvSpPr>
          <p:nvPr>
            <p:ph type="sldNum" sz="quarter" idx="4"/>
          </p:nvPr>
        </p:nvSpPr>
        <p:spPr bwMode="auto">
          <a:xfrm>
            <a:off x="11598435" y="6455824"/>
            <a:ext cx="493295" cy="365125"/>
          </a:xfrm>
          <a:prstGeom prst="rect">
            <a:avLst/>
          </a:prstGeom>
        </p:spPr>
        <p:txBody>
          <a:bodyPr vert="horz" lIns="91440" tIns="45720" rIns="91440" bIns="45720" rtlCol="0" anchor="ctr"/>
          <a:lstStyle>
            <a:lvl1pPr algn="r">
              <a:defRPr sz="1200">
                <a:solidFill>
                  <a:schemeClr val="bg1"/>
                </a:solidFill>
                <a:latin typeface="Arial"/>
                <a:cs typeface="Arial"/>
              </a:defRPr>
            </a:lvl1pPr>
          </a:lstStyle>
          <a:p>
            <a:pPr>
              <a:defRPr/>
            </a:pPr>
            <a:fld id="{F8EA345F-8417-4541-8FAD-CDA77055AA50}" type="slidenum">
              <a:rPr lang="de-DE"/>
              <a:t>‹Nr.›</a:t>
            </a:fld>
            <a:endParaRPr lang="de-DE"/>
          </a:p>
        </p:txBody>
      </p:sp>
      <p:sp>
        <p:nvSpPr>
          <p:cNvPr id="11" name="Rechteck 10"/>
          <p:cNvSpPr/>
          <p:nvPr userDrawn="1"/>
        </p:nvSpPr>
        <p:spPr bwMode="auto">
          <a:xfrm>
            <a:off x="-1" y="6328392"/>
            <a:ext cx="12272212" cy="58962"/>
          </a:xfrm>
          <a:prstGeom prst="rect">
            <a:avLst/>
          </a:prstGeom>
          <a:solidFill>
            <a:srgbClr val="299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p:txStyles>
    <p:titleStyle>
      <a:lvl1pPr algn="l" defTabSz="914400">
        <a:lnSpc>
          <a:spcPct val="90000"/>
        </a:lnSpc>
        <a:spcBef>
          <a:spcPts val="0"/>
        </a:spcBef>
        <a:buNone/>
        <a:defRPr sz="3200">
          <a:solidFill>
            <a:srgbClr val="2999F5"/>
          </a:solidFill>
          <a:latin typeface="Arial"/>
          <a:ea typeface="+mj-ea"/>
          <a:cs typeface="Arial"/>
        </a:defRPr>
      </a:lvl1pPr>
    </p:titleStyle>
    <p:bodyStyle>
      <a:lvl1pPr marL="228600" indent="-228600" algn="l" defTabSz="914400">
        <a:lnSpc>
          <a:spcPct val="90000"/>
        </a:lnSpc>
        <a:spcBef>
          <a:spcPts val="1000"/>
        </a:spcBef>
        <a:buFont typeface="Wingdings"/>
        <a:buChar char="§"/>
        <a:defRPr sz="2000" b="1">
          <a:solidFill>
            <a:schemeClr val="tx1"/>
          </a:solidFill>
          <a:latin typeface="Arial"/>
          <a:ea typeface="+mn-ea"/>
          <a:cs typeface="Arial"/>
        </a:defRPr>
      </a:lvl1pPr>
      <a:lvl2pPr marL="685800" indent="-228600" algn="l" defTabSz="914400">
        <a:lnSpc>
          <a:spcPct val="90000"/>
        </a:lnSpc>
        <a:spcBef>
          <a:spcPts val="500"/>
        </a:spcBef>
        <a:buFont typeface="Wingdings"/>
        <a:buChar char="§"/>
        <a:defRPr sz="2000">
          <a:solidFill>
            <a:schemeClr val="tx1"/>
          </a:solidFill>
          <a:latin typeface="Arial"/>
          <a:ea typeface="+mn-ea"/>
          <a:cs typeface="Arial"/>
        </a:defRPr>
      </a:lvl2pPr>
      <a:lvl3pPr marL="1143000" indent="-228600" algn="l" defTabSz="914400">
        <a:lnSpc>
          <a:spcPct val="90000"/>
        </a:lnSpc>
        <a:spcBef>
          <a:spcPts val="500"/>
        </a:spcBef>
        <a:buFont typeface="Wingdings"/>
        <a:buChar char="§"/>
        <a:defRPr sz="1600" b="1">
          <a:solidFill>
            <a:schemeClr val="tx1"/>
          </a:solidFill>
          <a:latin typeface="Arial"/>
          <a:ea typeface="+mn-ea"/>
          <a:cs typeface="Arial"/>
        </a:defRPr>
      </a:lvl3pPr>
      <a:lvl4pPr marL="1600200" indent="-228600" algn="l" defTabSz="914400">
        <a:lnSpc>
          <a:spcPct val="90000"/>
        </a:lnSpc>
        <a:spcBef>
          <a:spcPts val="500"/>
        </a:spcBef>
        <a:buFont typeface="Wingdings"/>
        <a:buChar char="§"/>
        <a:defRPr sz="1600">
          <a:solidFill>
            <a:schemeClr val="tx1"/>
          </a:solidFill>
          <a:latin typeface="Arial"/>
          <a:ea typeface="+mn-ea"/>
          <a:cs typeface="Arial"/>
        </a:defRPr>
      </a:lvl4pPr>
      <a:lvl5pPr marL="2057400" indent="-228600" algn="l" defTabSz="914400">
        <a:lnSpc>
          <a:spcPct val="90000"/>
        </a:lnSpc>
        <a:spcBef>
          <a:spcPts val="500"/>
        </a:spcBef>
        <a:buFont typeface="Wingdings"/>
        <a:buChar char="§"/>
        <a:defRPr sz="1600">
          <a:solidFill>
            <a:schemeClr val="tx1"/>
          </a:solidFill>
          <a:latin typeface="Arial"/>
          <a:ea typeface="+mn-ea"/>
          <a:cs typeface="Arial"/>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hyperlink" Target="https://www.funthink.eu/default-title/advisory-board" TargetMode="Externa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wetter2.com/europe/germany/baden-wurttemberg/stuttgart?page=past-weather#day=2&amp;month=2"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geogebra.org/m/uka5kz4c" TargetMode="Externa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218" name="Titel 5"/>
          <p:cNvSpPr>
            <a:spLocks noGrp="1"/>
          </p:cNvSpPr>
          <p:nvPr>
            <p:ph type="ctrTitle" idx="4294967295"/>
          </p:nvPr>
        </p:nvSpPr>
        <p:spPr bwMode="auto">
          <a:xfrm>
            <a:off x="723516" y="269631"/>
            <a:ext cx="5624511" cy="1258887"/>
          </a:xfrm>
        </p:spPr>
        <p:txBody>
          <a:bodyPr/>
          <a:lstStyle/>
          <a:p>
            <a:pPr>
              <a:defRPr/>
            </a:pPr>
            <a:r>
              <a:rPr lang="el-GR" sz="6000" dirty="0"/>
              <a:t>Θερμοκρασία</a:t>
            </a:r>
            <a:endParaRPr lang="de-DE" sz="6000" dirty="0"/>
          </a:p>
        </p:txBody>
      </p:sp>
      <p:sp>
        <p:nvSpPr>
          <p:cNvPr id="2" name="Textplatzhalter 14"/>
          <p:cNvSpPr txBox="1"/>
          <p:nvPr/>
        </p:nvSpPr>
        <p:spPr bwMode="auto">
          <a:xfrm>
            <a:off x="479376" y="1772816"/>
            <a:ext cx="11737304" cy="3990108"/>
          </a:xfrm>
          <a:prstGeom prst="roundRect">
            <a:avLst>
              <a:gd name="adj" fmla="val 16667"/>
            </a:avLst>
          </a:prstGeom>
        </p:spPr>
        <p:txBody>
          <a:bodyPr/>
          <a:lstStyle>
            <a:lvl1pPr marL="171450" indent="-171450" algn="l" defTabSz="685800">
              <a:lnSpc>
                <a:spcPct val="90000"/>
              </a:lnSpc>
              <a:spcBef>
                <a:spcPts val="750"/>
              </a:spcBef>
              <a:buFont typeface="Wingdings"/>
              <a:buChar char="§"/>
              <a:defRPr sz="1500" b="1">
                <a:solidFill>
                  <a:schemeClr val="tx1"/>
                </a:solidFill>
                <a:latin typeface="Arial"/>
                <a:ea typeface="+mn-ea"/>
                <a:cs typeface="Arial"/>
              </a:defRPr>
            </a:lvl1pPr>
            <a:lvl2pPr marL="514350" indent="-171450" algn="l" defTabSz="685800">
              <a:lnSpc>
                <a:spcPct val="90000"/>
              </a:lnSpc>
              <a:spcBef>
                <a:spcPts val="375"/>
              </a:spcBef>
              <a:buFont typeface="Wingdings"/>
              <a:buChar char="§"/>
              <a:defRPr sz="1500">
                <a:solidFill>
                  <a:schemeClr val="tx1"/>
                </a:solidFill>
                <a:latin typeface="Arial"/>
                <a:ea typeface="+mn-ea"/>
                <a:cs typeface="Arial"/>
              </a:defRPr>
            </a:lvl2pPr>
            <a:lvl3pPr marL="857250" indent="-171450" algn="l" defTabSz="685800">
              <a:lnSpc>
                <a:spcPct val="90000"/>
              </a:lnSpc>
              <a:spcBef>
                <a:spcPts val="375"/>
              </a:spcBef>
              <a:buFont typeface="Wingdings"/>
              <a:buChar char="§"/>
              <a:defRPr sz="1200" b="1">
                <a:solidFill>
                  <a:schemeClr val="tx1"/>
                </a:solidFill>
                <a:latin typeface="Arial"/>
                <a:ea typeface="+mn-ea"/>
                <a:cs typeface="Arial"/>
              </a:defRPr>
            </a:lvl3pPr>
            <a:lvl4pPr marL="1200150" indent="-171450" algn="l" defTabSz="685800">
              <a:lnSpc>
                <a:spcPct val="90000"/>
              </a:lnSpc>
              <a:spcBef>
                <a:spcPts val="375"/>
              </a:spcBef>
              <a:buFont typeface="Wingdings"/>
              <a:buChar char="§"/>
              <a:defRPr sz="1200">
                <a:solidFill>
                  <a:schemeClr val="tx1"/>
                </a:solidFill>
                <a:latin typeface="Arial"/>
                <a:ea typeface="+mn-ea"/>
                <a:cs typeface="Arial"/>
              </a:defRPr>
            </a:lvl4pPr>
            <a:lvl5pPr marL="1543050" indent="-171450" algn="l" defTabSz="685800">
              <a:lnSpc>
                <a:spcPct val="90000"/>
              </a:lnSpc>
              <a:spcBef>
                <a:spcPts val="375"/>
              </a:spcBef>
              <a:buFont typeface="Wingdings"/>
              <a:buChar char="§"/>
              <a:defRPr sz="1200">
                <a:solidFill>
                  <a:schemeClr val="tx1"/>
                </a:solidFill>
                <a:latin typeface="Arial"/>
                <a:ea typeface="+mn-ea"/>
                <a:cs typeface="Arial"/>
              </a:defRPr>
            </a:lvl5pPr>
            <a:lvl6pPr marL="1885950" indent="-171450" algn="l" defTabSz="685800">
              <a:lnSpc>
                <a:spcPct val="90000"/>
              </a:lnSpc>
              <a:spcBef>
                <a:spcPts val="375"/>
              </a:spcBef>
              <a:buFont typeface="Arial"/>
              <a:buChar char="•"/>
              <a:defRPr sz="1350">
                <a:solidFill>
                  <a:schemeClr val="tx1"/>
                </a:solidFill>
                <a:latin typeface="+mn-lt"/>
                <a:ea typeface="+mn-ea"/>
                <a:cs typeface="+mn-cs"/>
              </a:defRPr>
            </a:lvl6pPr>
            <a:lvl7pPr marL="2228850" indent="-171450" algn="l" defTabSz="685800">
              <a:lnSpc>
                <a:spcPct val="90000"/>
              </a:lnSpc>
              <a:spcBef>
                <a:spcPts val="375"/>
              </a:spcBef>
              <a:buFont typeface="Arial"/>
              <a:buChar char="•"/>
              <a:defRPr sz="1350">
                <a:solidFill>
                  <a:schemeClr val="tx1"/>
                </a:solidFill>
                <a:latin typeface="+mn-lt"/>
                <a:ea typeface="+mn-ea"/>
                <a:cs typeface="+mn-cs"/>
              </a:defRPr>
            </a:lvl7pPr>
            <a:lvl8pPr marL="2571750" indent="-171450" algn="l" defTabSz="685800">
              <a:lnSpc>
                <a:spcPct val="90000"/>
              </a:lnSpc>
              <a:spcBef>
                <a:spcPts val="375"/>
              </a:spcBef>
              <a:buFont typeface="Arial"/>
              <a:buChar char="•"/>
              <a:defRPr sz="1350">
                <a:solidFill>
                  <a:schemeClr val="tx1"/>
                </a:solidFill>
                <a:latin typeface="+mn-lt"/>
                <a:ea typeface="+mn-ea"/>
                <a:cs typeface="+mn-cs"/>
              </a:defRPr>
            </a:lvl8pPr>
            <a:lvl9pPr marL="2914650" indent="-171450" algn="l" defTabSz="685800">
              <a:lnSpc>
                <a:spcPct val="90000"/>
              </a:lnSpc>
              <a:spcBef>
                <a:spcPts val="375"/>
              </a:spcBef>
              <a:buFont typeface="Arial"/>
              <a:buChar char="•"/>
              <a:defRPr sz="1350">
                <a:solidFill>
                  <a:schemeClr val="tx1"/>
                </a:solidFill>
                <a:latin typeface="+mn-lt"/>
                <a:ea typeface="+mn-ea"/>
                <a:cs typeface="+mn-cs"/>
              </a:defRPr>
            </a:lvl9pPr>
          </a:lstStyle>
          <a:p>
            <a:pPr>
              <a:defRPr/>
            </a:pPr>
            <a:endParaRPr lang="de-DE" sz="2400"/>
          </a:p>
          <a:p>
            <a:pPr>
              <a:defRPr/>
            </a:pPr>
            <a:endParaRPr lang="de-DE" sz="2400"/>
          </a:p>
          <a:p>
            <a:pPr>
              <a:defRPr/>
            </a:pPr>
            <a:endParaRPr lang="de-DE" sz="2400"/>
          </a:p>
          <a:p>
            <a:pPr>
              <a:defRPr/>
            </a:pPr>
            <a:endParaRPr lang="de-DE" sz="2400"/>
          </a:p>
          <a:p>
            <a:pPr marL="0" indent="0">
              <a:spcBef>
                <a:spcPts val="0"/>
              </a:spcBef>
              <a:buNone/>
              <a:tabLst>
                <a:tab pos="2637155" algn="ctr"/>
                <a:tab pos="5274310" algn="r"/>
              </a:tabLst>
              <a:defRPr/>
            </a:pPr>
            <a:r>
              <a:rPr lang="en-GB" sz="2000">
                <a:latin typeface="Calibri"/>
                <a:ea typeface="Calibri"/>
                <a:cs typeface="Times New Roman"/>
              </a:rPr>
              <a:t>This material is provided by the </a:t>
            </a:r>
            <a:r>
              <a:rPr lang="en-GB" sz="2000" u="sng">
                <a:solidFill>
                  <a:srgbClr val="0563C1"/>
                </a:solidFill>
                <a:latin typeface="Calibri"/>
                <a:ea typeface="Calibri"/>
                <a:cs typeface="Times New Roman"/>
                <a:hlinkClick r:id="rId2" tooltip="https://www.funthink.eu/default-title/advisory-board"/>
              </a:rPr>
              <a:t>FunThink team</a:t>
            </a:r>
            <a:r>
              <a:rPr lang="en-GB" sz="2000">
                <a:latin typeface="Calibri"/>
                <a:ea typeface="Calibri"/>
                <a:cs typeface="Times New Roman"/>
              </a:rPr>
              <a:t>, responsible institution: </a:t>
            </a:r>
            <a:endParaRPr/>
          </a:p>
          <a:p>
            <a:pPr marL="0" indent="0">
              <a:spcBef>
                <a:spcPts val="0"/>
              </a:spcBef>
              <a:buNone/>
              <a:tabLst>
                <a:tab pos="2637155" algn="ctr"/>
                <a:tab pos="5274310" algn="r"/>
              </a:tabLst>
              <a:defRPr/>
            </a:pPr>
            <a:r>
              <a:rPr lang="en-GB" sz="2000">
                <a:latin typeface="Calibri"/>
                <a:ea typeface="Calibri"/>
                <a:cs typeface="Times New Roman"/>
              </a:rPr>
              <a:t>Ludwigsburg University of Education </a:t>
            </a:r>
            <a:endParaRPr lang="de-DE" sz="2000">
              <a:latin typeface="Calibri"/>
              <a:ea typeface="Calibri"/>
              <a:cs typeface="Times New Roman"/>
            </a:endParaRPr>
          </a:p>
          <a:p>
            <a:pPr marL="0" indent="0">
              <a:buNone/>
              <a:tabLst>
                <a:tab pos="2637155" algn="ctr"/>
                <a:tab pos="5274310" algn="r"/>
              </a:tabLst>
              <a:defRPr/>
            </a:pPr>
            <a:r>
              <a:rPr lang="en-GB" sz="2000">
                <a:latin typeface="Calibri"/>
                <a:ea typeface="Calibri"/>
                <a:cs typeface="Times New Roman"/>
              </a:rPr>
              <a:t>Unless otherwise noted, this work and its contents are licensed under a Creative Commons License (</a:t>
            </a:r>
            <a:r>
              <a:rPr lang="en-GB" sz="2000" u="sng">
                <a:solidFill>
                  <a:srgbClr val="0563C1"/>
                </a:solidFill>
                <a:latin typeface="Calibri"/>
                <a:ea typeface="Calibri"/>
                <a:cs typeface="Times New Roman"/>
                <a:hlinkClick r:id="rId3" tooltip="https://creativecommons.org/licenses/by-sa/4.0/"/>
              </a:rPr>
              <a:t>CC BY-SA 4.0</a:t>
            </a:r>
            <a:r>
              <a:rPr lang="en-GB" sz="2000">
                <a:latin typeface="Calibri"/>
                <a:ea typeface="Calibri"/>
                <a:cs typeface="Times New Roman"/>
              </a:rPr>
              <a:t>). Excluded are funding logos and CC icons / module icons.</a:t>
            </a:r>
            <a:endParaRPr lang="de-DE" sz="2000">
              <a:latin typeface="Calibri"/>
              <a:ea typeface="Calibri"/>
              <a:cs typeface="Times New Roman"/>
            </a:endParaRPr>
          </a:p>
        </p:txBody>
      </p:sp>
      <p:pic>
        <p:nvPicPr>
          <p:cNvPr id="3" name="Grafik 2" descr="Ein Bild, das Text, Clipart enthält.&#10;&#10;Automatisch generierte Beschreibung"/>
          <p:cNvPicPr>
            <a:picLocks noChangeAspect="1"/>
          </p:cNvPicPr>
          <p:nvPr/>
        </p:nvPicPr>
        <p:blipFill>
          <a:blip r:embed="rId4"/>
          <a:stretch/>
        </p:blipFill>
        <p:spPr bwMode="auto">
          <a:xfrm>
            <a:off x="765451" y="1949646"/>
            <a:ext cx="3818381" cy="133596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fld id="{57090D65-11CC-46AB-9DD8-090AF3BD368A}" type="datetime1">
              <a:rPr lang="de-DE"/>
              <a:t>02.10.2023</a:t>
            </a:fld>
            <a:endParaRPr lang="de-DE"/>
          </a:p>
        </p:txBody>
      </p:sp>
      <p:sp>
        <p:nvSpPr>
          <p:cNvPr id="3" name="Fußzeilenplatzhalter 2"/>
          <p:cNvSpPr>
            <a:spLocks noGrp="1"/>
          </p:cNvSpPr>
          <p:nvPr>
            <p:ph type="ftr" sz="quarter" idx="11"/>
          </p:nvPr>
        </p:nvSpPr>
        <p:spPr bwMode="auto"/>
        <p:txBody>
          <a:bodyPr/>
          <a:lstStyle/>
          <a:p>
            <a:pPr>
              <a:defRPr/>
            </a:pPr>
            <a:endParaRPr lang="de-DE"/>
          </a:p>
        </p:txBody>
      </p:sp>
      <p:sp>
        <p:nvSpPr>
          <p:cNvPr id="4" name="Foliennummernplatzhalter 3"/>
          <p:cNvSpPr>
            <a:spLocks noGrp="1"/>
          </p:cNvSpPr>
          <p:nvPr>
            <p:ph type="sldNum" sz="quarter" idx="12"/>
          </p:nvPr>
        </p:nvSpPr>
        <p:spPr bwMode="auto"/>
        <p:txBody>
          <a:bodyPr/>
          <a:lstStyle/>
          <a:p>
            <a:pPr>
              <a:defRPr/>
            </a:pPr>
            <a:fld id="{F8EA345F-8417-4541-8FAD-CDA77055AA50}" type="slidenum">
              <a:rPr lang="de-DE"/>
              <a:t>10</a:t>
            </a:fld>
            <a:endParaRPr lang="de-DE"/>
          </a:p>
        </p:txBody>
      </p:sp>
      <p:pic>
        <p:nvPicPr>
          <p:cNvPr id="5" name="Grafik 4"/>
          <p:cNvPicPr>
            <a:picLocks noChangeAspect="1"/>
          </p:cNvPicPr>
          <p:nvPr/>
        </p:nvPicPr>
        <p:blipFill>
          <a:blip r:embed="rId2"/>
          <a:stretch/>
        </p:blipFill>
        <p:spPr bwMode="auto">
          <a:xfrm>
            <a:off x="6568467" y="360478"/>
            <a:ext cx="3251687" cy="5720078"/>
          </a:xfrm>
          <a:prstGeom prst="rect">
            <a:avLst/>
          </a:prstGeom>
        </p:spPr>
      </p:pic>
      <p:sp>
        <p:nvSpPr>
          <p:cNvPr id="6" name="Textfeld 5"/>
          <p:cNvSpPr txBox="1"/>
          <p:nvPr/>
        </p:nvSpPr>
        <p:spPr bwMode="auto">
          <a:xfrm rot="16199999">
            <a:off x="6670424" y="723439"/>
            <a:ext cx="1033700" cy="307777"/>
          </a:xfrm>
          <a:prstGeom prst="rect">
            <a:avLst/>
          </a:prstGeom>
          <a:solidFill>
            <a:schemeClr val="bg1"/>
          </a:solidFill>
        </p:spPr>
        <p:txBody>
          <a:bodyPr wrap="square" rtlCol="0">
            <a:spAutoFit/>
          </a:bodyPr>
          <a:lstStyle/>
          <a:p>
            <a:pPr>
              <a:defRPr/>
            </a:pPr>
            <a:r>
              <a:rPr lang="el-GR" sz="1400" dirty="0">
                <a:latin typeface="Arial"/>
                <a:cs typeface="Arial"/>
              </a:rPr>
              <a:t>Χρόνος</a:t>
            </a:r>
            <a:endParaRPr dirty="0"/>
          </a:p>
        </p:txBody>
      </p:sp>
      <p:sp>
        <p:nvSpPr>
          <p:cNvPr id="7" name="Textfeld 6"/>
          <p:cNvSpPr txBox="1"/>
          <p:nvPr/>
        </p:nvSpPr>
        <p:spPr bwMode="auto">
          <a:xfrm>
            <a:off x="8274748" y="5364072"/>
            <a:ext cx="1545406" cy="523220"/>
          </a:xfrm>
          <a:prstGeom prst="rect">
            <a:avLst/>
          </a:prstGeom>
          <a:solidFill>
            <a:schemeClr val="bg1"/>
          </a:solidFill>
        </p:spPr>
        <p:txBody>
          <a:bodyPr wrap="square" rtlCol="0">
            <a:spAutoFit/>
          </a:bodyPr>
          <a:lstStyle/>
          <a:p>
            <a:pPr>
              <a:defRPr/>
            </a:pPr>
            <a:r>
              <a:rPr lang="el-GR" sz="1400" dirty="0">
                <a:latin typeface="Arial"/>
                <a:cs typeface="Arial"/>
              </a:rPr>
              <a:t>Θερμοκρασία</a:t>
            </a:r>
            <a:r>
              <a:rPr lang="en-US" sz="1400" dirty="0">
                <a:latin typeface="Arial"/>
                <a:cs typeface="Arial"/>
              </a:rPr>
              <a:t> (°C)</a:t>
            </a:r>
            <a:endParaRPr dirty="0"/>
          </a:p>
        </p:txBody>
      </p:sp>
      <p:pic>
        <p:nvPicPr>
          <p:cNvPr id="8" name="Grafik 7"/>
          <p:cNvPicPr>
            <a:picLocks noChangeAspect="1"/>
          </p:cNvPicPr>
          <p:nvPr/>
        </p:nvPicPr>
        <p:blipFill>
          <a:blip r:embed="rId3"/>
          <a:stretch/>
        </p:blipFill>
        <p:spPr bwMode="auto">
          <a:xfrm>
            <a:off x="459846" y="1832212"/>
            <a:ext cx="5960623" cy="3193576"/>
          </a:xfrm>
          <a:prstGeom prst="rect">
            <a:avLst/>
          </a:prstGeom>
        </p:spPr>
      </p:pic>
      <p:sp>
        <p:nvSpPr>
          <p:cNvPr id="9" name="Textfeld 8"/>
          <p:cNvSpPr txBox="1"/>
          <p:nvPr/>
        </p:nvSpPr>
        <p:spPr bwMode="auto">
          <a:xfrm>
            <a:off x="5577377" y="4392584"/>
            <a:ext cx="911872" cy="307777"/>
          </a:xfrm>
          <a:prstGeom prst="rect">
            <a:avLst/>
          </a:prstGeom>
          <a:solidFill>
            <a:schemeClr val="bg1"/>
          </a:solidFill>
        </p:spPr>
        <p:txBody>
          <a:bodyPr wrap="square" rtlCol="0">
            <a:spAutoFit/>
          </a:bodyPr>
          <a:lstStyle/>
          <a:p>
            <a:pPr>
              <a:defRPr/>
            </a:pPr>
            <a:r>
              <a:rPr lang="el-GR" sz="1400" dirty="0">
                <a:latin typeface="Arial"/>
                <a:cs typeface="Arial"/>
              </a:rPr>
              <a:t>Χρόνος</a:t>
            </a:r>
            <a:endParaRPr dirty="0"/>
          </a:p>
        </p:txBody>
      </p:sp>
      <p:sp>
        <p:nvSpPr>
          <p:cNvPr id="10" name="Textfeld 9"/>
          <p:cNvSpPr txBox="1"/>
          <p:nvPr/>
        </p:nvSpPr>
        <p:spPr bwMode="auto">
          <a:xfrm rot="16199999">
            <a:off x="-36623" y="2153460"/>
            <a:ext cx="1826340" cy="307777"/>
          </a:xfrm>
          <a:prstGeom prst="rect">
            <a:avLst/>
          </a:prstGeom>
          <a:solidFill>
            <a:schemeClr val="bg1"/>
          </a:solidFill>
        </p:spPr>
        <p:txBody>
          <a:bodyPr wrap="square" rtlCol="0">
            <a:spAutoFit/>
          </a:bodyPr>
          <a:lstStyle/>
          <a:p>
            <a:pPr>
              <a:defRPr/>
            </a:pPr>
            <a:r>
              <a:rPr lang="el-GR" sz="1400" dirty="0">
                <a:latin typeface="Arial"/>
                <a:cs typeface="Arial"/>
              </a:rPr>
              <a:t>Θερμοκρασία</a:t>
            </a:r>
            <a:r>
              <a:rPr lang="en-US" sz="1400" dirty="0">
                <a:latin typeface="Arial"/>
                <a:cs typeface="Arial"/>
              </a:rPr>
              <a:t> (°C)</a:t>
            </a:r>
            <a:endParaRPr dirty="0"/>
          </a:p>
        </p:txBody>
      </p:sp>
      <p:sp>
        <p:nvSpPr>
          <p:cNvPr id="11" name="Rectangle 15"/>
          <p:cNvSpPr>
            <a:spLocks noChangeArrowheads="1"/>
          </p:cNvSpPr>
          <p:nvPr/>
        </p:nvSpPr>
        <p:spPr bwMode="auto">
          <a:xfrm>
            <a:off x="302503" y="211192"/>
            <a:ext cx="6197184" cy="830997"/>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spcBef>
                <a:spcPts val="0"/>
              </a:spcBef>
              <a:spcAft>
                <a:spcPts val="0"/>
              </a:spcAft>
              <a:defRPr/>
            </a:pPr>
            <a:r>
              <a:rPr lang="el-GR" sz="2400" b="1" dirty="0">
                <a:solidFill>
                  <a:srgbClr val="1B4E9F"/>
                </a:solidFill>
                <a:latin typeface="Arial"/>
                <a:ea typeface="Calibri"/>
                <a:cs typeface="Arial"/>
              </a:rPr>
              <a:t>Ποια γραφική παράσταση ορίζει συνάρτηση;</a:t>
            </a:r>
            <a:endParaRPr lang="de-DE" sz="2400" dirty="0">
              <a:solidFill>
                <a:srgbClr val="1B4E9F"/>
              </a:solidFill>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Textfeld 8"/>
          <p:cNvSpPr txBox="1"/>
          <p:nvPr/>
        </p:nvSpPr>
        <p:spPr bwMode="auto">
          <a:xfrm>
            <a:off x="2423592" y="4653136"/>
            <a:ext cx="7416824" cy="369332"/>
          </a:xfrm>
          <a:prstGeom prst="rect">
            <a:avLst/>
          </a:prstGeom>
          <a:noFill/>
        </p:spPr>
        <p:txBody>
          <a:bodyPr wrap="square" rtlCol="0">
            <a:spAutoFit/>
          </a:bodyPr>
          <a:lstStyle/>
          <a:p>
            <a:pPr>
              <a:defRPr/>
            </a:pPr>
            <a:r>
              <a:rPr lang="de-DE">
                <a:solidFill>
                  <a:srgbClr val="1B4E9F"/>
                </a:solidFill>
                <a:latin typeface="Arial"/>
                <a:cs typeface="Arial"/>
              </a:rPr>
              <a:t>	1			2			3</a:t>
            </a:r>
            <a:endParaRPr/>
          </a:p>
        </p:txBody>
      </p:sp>
      <p:sp>
        <p:nvSpPr>
          <p:cNvPr id="2" name="Datumsplatzhalter 1"/>
          <p:cNvSpPr>
            <a:spLocks noGrp="1"/>
          </p:cNvSpPr>
          <p:nvPr>
            <p:ph type="dt" sz="half" idx="10"/>
          </p:nvPr>
        </p:nvSpPr>
        <p:spPr bwMode="auto"/>
        <p:txBody>
          <a:bodyPr/>
          <a:lstStyle/>
          <a:p>
            <a:pPr>
              <a:defRPr/>
            </a:pPr>
            <a:fld id="{57090D65-11CC-46AB-9DD8-090AF3BD368A}" type="datetime1">
              <a:rPr lang="de-DE"/>
              <a:t>02.10.2023</a:t>
            </a:fld>
            <a:endParaRPr lang="de-DE"/>
          </a:p>
        </p:txBody>
      </p:sp>
      <p:sp>
        <p:nvSpPr>
          <p:cNvPr id="3" name="Fußzeilenplatzhalter 2"/>
          <p:cNvSpPr>
            <a:spLocks noGrp="1"/>
          </p:cNvSpPr>
          <p:nvPr>
            <p:ph type="ftr" sz="quarter" idx="11"/>
          </p:nvPr>
        </p:nvSpPr>
        <p:spPr bwMode="auto"/>
        <p:txBody>
          <a:bodyPr/>
          <a:lstStyle/>
          <a:p>
            <a:pPr>
              <a:defRPr/>
            </a:pPr>
            <a:endParaRPr lang="de-DE"/>
          </a:p>
        </p:txBody>
      </p:sp>
      <p:sp>
        <p:nvSpPr>
          <p:cNvPr id="4" name="Foliennummernplatzhalter 3"/>
          <p:cNvSpPr>
            <a:spLocks noGrp="1"/>
          </p:cNvSpPr>
          <p:nvPr>
            <p:ph type="sldNum" sz="quarter" idx="12"/>
          </p:nvPr>
        </p:nvSpPr>
        <p:spPr bwMode="auto"/>
        <p:txBody>
          <a:bodyPr/>
          <a:lstStyle/>
          <a:p>
            <a:pPr>
              <a:defRPr/>
            </a:pPr>
            <a:fld id="{F8EA345F-8417-4541-8FAD-CDA77055AA50}" type="slidenum">
              <a:rPr lang="de-DE"/>
              <a:t>11</a:t>
            </a:fld>
            <a:endParaRPr lang="de-DE"/>
          </a:p>
        </p:txBody>
      </p:sp>
      <p:sp>
        <p:nvSpPr>
          <p:cNvPr id="5" name="Rectangle 15"/>
          <p:cNvSpPr>
            <a:spLocks noChangeArrowheads="1"/>
          </p:cNvSpPr>
          <p:nvPr/>
        </p:nvSpPr>
        <p:spPr bwMode="auto">
          <a:xfrm>
            <a:off x="302503" y="211192"/>
            <a:ext cx="6197184" cy="830997"/>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spcBef>
                <a:spcPts val="0"/>
              </a:spcBef>
              <a:spcAft>
                <a:spcPts val="0"/>
              </a:spcAft>
              <a:defRPr/>
            </a:pPr>
            <a:r>
              <a:rPr lang="el-GR" sz="2400" b="1" dirty="0">
                <a:solidFill>
                  <a:srgbClr val="1B4E9F"/>
                </a:solidFill>
                <a:latin typeface="Arial"/>
                <a:ea typeface="Calibri"/>
                <a:cs typeface="Arial"/>
              </a:rPr>
              <a:t>Αυτή η αντιστοίχιση ορίζει συνάρτηση; Να εξηγήσεις!</a:t>
            </a:r>
            <a:r>
              <a:rPr lang="de-DE" sz="2400" b="1" dirty="0">
                <a:solidFill>
                  <a:srgbClr val="1B4E9F"/>
                </a:solidFill>
                <a:latin typeface="Arial"/>
                <a:ea typeface="Calibri"/>
                <a:cs typeface="Arial"/>
              </a:rPr>
              <a:t> </a:t>
            </a:r>
            <a:endParaRPr lang="de-DE" sz="2400" b="1" i="1" dirty="0">
              <a:solidFill>
                <a:srgbClr val="1B4E9F"/>
              </a:solidFill>
              <a:latin typeface="Arial"/>
              <a:cs typeface="Arial"/>
            </a:endParaRPr>
          </a:p>
        </p:txBody>
      </p:sp>
      <p:pic>
        <p:nvPicPr>
          <p:cNvPr id="6" name="Grafik 5"/>
          <p:cNvPicPr>
            <a:picLocks noChangeAspect="1"/>
          </p:cNvPicPr>
          <p:nvPr/>
        </p:nvPicPr>
        <p:blipFill>
          <a:blip r:embed="rId2"/>
          <a:stretch/>
        </p:blipFill>
        <p:spPr bwMode="auto">
          <a:xfrm>
            <a:off x="1983874" y="2471604"/>
            <a:ext cx="8306958" cy="1914792"/>
          </a:xfrm>
          <a:prstGeom prst="rect">
            <a:avLst/>
          </a:prstGeom>
        </p:spPr>
      </p:pic>
      <p:sp>
        <p:nvSpPr>
          <p:cNvPr id="7" name="Rechteck 6"/>
          <p:cNvSpPr/>
          <p:nvPr/>
        </p:nvSpPr>
        <p:spPr bwMode="auto">
          <a:xfrm>
            <a:off x="4769202" y="1916832"/>
            <a:ext cx="5461115" cy="3384376"/>
          </a:xfrm>
          <a:prstGeom prst="rect">
            <a:avLst/>
          </a:prstGeom>
          <a:solidFill>
            <a:schemeClr val="bg1"/>
          </a:solidFill>
          <a:ln>
            <a:solidFill>
              <a:srgbClr val="DCEB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8" name="Rechteck 7"/>
          <p:cNvSpPr/>
          <p:nvPr/>
        </p:nvSpPr>
        <p:spPr bwMode="auto">
          <a:xfrm>
            <a:off x="7577513" y="1628800"/>
            <a:ext cx="2880320" cy="3888432"/>
          </a:xfrm>
          <a:prstGeom prst="rect">
            <a:avLst/>
          </a:prstGeom>
          <a:solidFill>
            <a:schemeClr val="bg1"/>
          </a:solidFill>
          <a:ln>
            <a:solidFill>
              <a:srgbClr val="DCEB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fld id="{57090D65-11CC-46AB-9DD8-090AF3BD368A}" type="datetime1">
              <a:rPr lang="de-DE"/>
              <a:t>02.10.2023</a:t>
            </a:fld>
            <a:endParaRPr lang="de-DE"/>
          </a:p>
        </p:txBody>
      </p:sp>
      <p:sp>
        <p:nvSpPr>
          <p:cNvPr id="3" name="Fußzeilenplatzhalter 2"/>
          <p:cNvSpPr>
            <a:spLocks noGrp="1"/>
          </p:cNvSpPr>
          <p:nvPr>
            <p:ph type="ftr" sz="quarter" idx="11"/>
          </p:nvPr>
        </p:nvSpPr>
        <p:spPr bwMode="auto"/>
        <p:txBody>
          <a:bodyPr/>
          <a:lstStyle/>
          <a:p>
            <a:pPr>
              <a:defRPr/>
            </a:pPr>
            <a:endParaRPr lang="de-DE"/>
          </a:p>
        </p:txBody>
      </p:sp>
      <p:sp>
        <p:nvSpPr>
          <p:cNvPr id="4" name="Foliennummernplatzhalter 3"/>
          <p:cNvSpPr>
            <a:spLocks noGrp="1"/>
          </p:cNvSpPr>
          <p:nvPr>
            <p:ph type="sldNum" sz="quarter" idx="12"/>
          </p:nvPr>
        </p:nvSpPr>
        <p:spPr bwMode="auto"/>
        <p:txBody>
          <a:bodyPr/>
          <a:lstStyle/>
          <a:p>
            <a:pPr>
              <a:defRPr/>
            </a:pPr>
            <a:fld id="{F8EA345F-8417-4541-8FAD-CDA77055AA50}" type="slidenum">
              <a:rPr lang="de-DE"/>
              <a:t>12</a:t>
            </a:fld>
            <a:endParaRPr lang="de-DE"/>
          </a:p>
        </p:txBody>
      </p:sp>
      <p:pic>
        <p:nvPicPr>
          <p:cNvPr id="10" name="Grafik 9"/>
          <p:cNvPicPr>
            <a:picLocks noChangeAspect="1"/>
          </p:cNvPicPr>
          <p:nvPr/>
        </p:nvPicPr>
        <p:blipFill>
          <a:blip r:embed="rId2"/>
          <a:stretch/>
        </p:blipFill>
        <p:spPr bwMode="auto">
          <a:xfrm>
            <a:off x="2135560" y="2089428"/>
            <a:ext cx="3353268" cy="2172003"/>
          </a:xfrm>
          <a:prstGeom prst="rect">
            <a:avLst/>
          </a:prstGeom>
        </p:spPr>
      </p:pic>
      <p:pic>
        <p:nvPicPr>
          <p:cNvPr id="11" name="Grafik 10"/>
          <p:cNvPicPr>
            <a:picLocks noChangeAspect="1"/>
          </p:cNvPicPr>
          <p:nvPr/>
        </p:nvPicPr>
        <p:blipFill>
          <a:blip r:embed="rId3"/>
          <a:stretch/>
        </p:blipFill>
        <p:spPr bwMode="auto">
          <a:xfrm>
            <a:off x="6240017" y="2092514"/>
            <a:ext cx="3486637" cy="2200582"/>
          </a:xfrm>
          <a:prstGeom prst="rect">
            <a:avLst/>
          </a:prstGeom>
        </p:spPr>
      </p:pic>
      <p:sp>
        <p:nvSpPr>
          <p:cNvPr id="12" name="Textfeld 11"/>
          <p:cNvSpPr txBox="1"/>
          <p:nvPr/>
        </p:nvSpPr>
        <p:spPr bwMode="auto">
          <a:xfrm>
            <a:off x="3575720" y="4711227"/>
            <a:ext cx="5328591" cy="369332"/>
          </a:xfrm>
          <a:prstGeom prst="rect">
            <a:avLst/>
          </a:prstGeom>
          <a:noFill/>
        </p:spPr>
        <p:txBody>
          <a:bodyPr wrap="square" rtlCol="0">
            <a:spAutoFit/>
          </a:bodyPr>
          <a:lstStyle/>
          <a:p>
            <a:pPr>
              <a:defRPr/>
            </a:pPr>
            <a:r>
              <a:rPr lang="de-DE">
                <a:solidFill>
                  <a:srgbClr val="1B4E9F"/>
                </a:solidFill>
                <a:latin typeface="Arial"/>
                <a:cs typeface="Arial"/>
              </a:rPr>
              <a:t>1           	           			         2</a:t>
            </a:r>
            <a:endParaRPr/>
          </a:p>
        </p:txBody>
      </p:sp>
      <p:sp>
        <p:nvSpPr>
          <p:cNvPr id="6" name="Rectangle 15">
            <a:extLst>
              <a:ext uri="{FF2B5EF4-FFF2-40B4-BE49-F238E27FC236}">
                <a16:creationId xmlns:a16="http://schemas.microsoft.com/office/drawing/2014/main" id="{60A9A0CD-343E-1D4C-1FEC-3F1250166AC9}"/>
              </a:ext>
            </a:extLst>
          </p:cNvPr>
          <p:cNvSpPr>
            <a:spLocks noChangeArrowheads="1"/>
          </p:cNvSpPr>
          <p:nvPr/>
        </p:nvSpPr>
        <p:spPr bwMode="auto">
          <a:xfrm>
            <a:off x="302503" y="211192"/>
            <a:ext cx="6197184" cy="830997"/>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spcBef>
                <a:spcPts val="0"/>
              </a:spcBef>
              <a:spcAft>
                <a:spcPts val="0"/>
              </a:spcAft>
              <a:defRPr/>
            </a:pPr>
            <a:r>
              <a:rPr lang="el-GR" sz="2400" b="1" dirty="0">
                <a:solidFill>
                  <a:srgbClr val="1B4E9F"/>
                </a:solidFill>
                <a:latin typeface="Arial"/>
                <a:ea typeface="Calibri"/>
                <a:cs typeface="Arial"/>
              </a:rPr>
              <a:t>Αυτή η αντιστοίχιση ορίζει συνάρτηση; Να εξηγήσεις!</a:t>
            </a:r>
            <a:r>
              <a:rPr lang="de-DE" sz="2400" b="1" dirty="0">
                <a:solidFill>
                  <a:srgbClr val="1B4E9F"/>
                </a:solidFill>
                <a:latin typeface="Arial"/>
                <a:ea typeface="Calibri"/>
                <a:cs typeface="Arial"/>
              </a:rPr>
              <a:t> </a:t>
            </a:r>
            <a:endParaRPr lang="de-DE" sz="2400" b="1" i="1" dirty="0">
              <a:solidFill>
                <a:srgbClr val="1B4E9F"/>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fld id="{57090D65-11CC-46AB-9DD8-090AF3BD368A}" type="datetime1">
              <a:rPr lang="de-DE"/>
              <a:t>02.10.2023</a:t>
            </a:fld>
            <a:endParaRPr lang="de-DE"/>
          </a:p>
        </p:txBody>
      </p:sp>
      <p:sp>
        <p:nvSpPr>
          <p:cNvPr id="3" name="Fußzeilenplatzhalter 2"/>
          <p:cNvSpPr>
            <a:spLocks noGrp="1"/>
          </p:cNvSpPr>
          <p:nvPr>
            <p:ph type="ftr" sz="quarter" idx="11"/>
          </p:nvPr>
        </p:nvSpPr>
        <p:spPr bwMode="auto"/>
        <p:txBody>
          <a:bodyPr/>
          <a:lstStyle/>
          <a:p>
            <a:pPr>
              <a:defRPr/>
            </a:pPr>
            <a:endParaRPr lang="de-DE"/>
          </a:p>
        </p:txBody>
      </p:sp>
      <p:sp>
        <p:nvSpPr>
          <p:cNvPr id="4" name="Foliennummernplatzhalter 3"/>
          <p:cNvSpPr>
            <a:spLocks noGrp="1"/>
          </p:cNvSpPr>
          <p:nvPr>
            <p:ph type="sldNum" sz="quarter" idx="12"/>
          </p:nvPr>
        </p:nvSpPr>
        <p:spPr bwMode="auto"/>
        <p:txBody>
          <a:bodyPr/>
          <a:lstStyle/>
          <a:p>
            <a:pPr>
              <a:defRPr/>
            </a:pPr>
            <a:fld id="{F8EA345F-8417-4541-8FAD-CDA77055AA50}" type="slidenum">
              <a:rPr lang="de-DE"/>
              <a:t>13</a:t>
            </a:fld>
            <a:endParaRPr lang="de-DE"/>
          </a:p>
        </p:txBody>
      </p:sp>
      <p:sp>
        <p:nvSpPr>
          <p:cNvPr id="12" name="Textfeld 11"/>
          <p:cNvSpPr txBox="1"/>
          <p:nvPr/>
        </p:nvSpPr>
        <p:spPr bwMode="auto">
          <a:xfrm>
            <a:off x="3575720" y="4711227"/>
            <a:ext cx="5328591" cy="369332"/>
          </a:xfrm>
          <a:prstGeom prst="rect">
            <a:avLst/>
          </a:prstGeom>
          <a:noFill/>
        </p:spPr>
        <p:txBody>
          <a:bodyPr wrap="square" rtlCol="0">
            <a:spAutoFit/>
          </a:bodyPr>
          <a:lstStyle/>
          <a:p>
            <a:pPr>
              <a:defRPr/>
            </a:pPr>
            <a:r>
              <a:rPr lang="de-DE">
                <a:solidFill>
                  <a:srgbClr val="1B4E9F"/>
                </a:solidFill>
                <a:latin typeface="Arial"/>
                <a:cs typeface="Arial"/>
              </a:rPr>
              <a:t>1           	           			         2</a:t>
            </a:r>
            <a:endParaRPr/>
          </a:p>
        </p:txBody>
      </p:sp>
      <p:pic>
        <p:nvPicPr>
          <p:cNvPr id="9" name="Grafik 8"/>
          <p:cNvPicPr>
            <a:picLocks noChangeAspect="1"/>
          </p:cNvPicPr>
          <p:nvPr/>
        </p:nvPicPr>
        <p:blipFill>
          <a:blip r:embed="rId2"/>
          <a:stretch/>
        </p:blipFill>
        <p:spPr bwMode="auto">
          <a:xfrm>
            <a:off x="6471995" y="1916832"/>
            <a:ext cx="3477110" cy="2305372"/>
          </a:xfrm>
          <a:prstGeom prst="rect">
            <a:avLst/>
          </a:prstGeom>
        </p:spPr>
      </p:pic>
      <p:pic>
        <p:nvPicPr>
          <p:cNvPr id="13" name="Grafik 12"/>
          <p:cNvPicPr>
            <a:picLocks noChangeAspect="1"/>
          </p:cNvPicPr>
          <p:nvPr/>
        </p:nvPicPr>
        <p:blipFill>
          <a:blip r:embed="rId3"/>
          <a:stretch/>
        </p:blipFill>
        <p:spPr bwMode="auto">
          <a:xfrm>
            <a:off x="2250138" y="1973990"/>
            <a:ext cx="3591426" cy="2191056"/>
          </a:xfrm>
          <a:prstGeom prst="rect">
            <a:avLst/>
          </a:prstGeom>
        </p:spPr>
      </p:pic>
      <p:sp>
        <p:nvSpPr>
          <p:cNvPr id="6" name="Rectangle 15">
            <a:extLst>
              <a:ext uri="{FF2B5EF4-FFF2-40B4-BE49-F238E27FC236}">
                <a16:creationId xmlns:a16="http://schemas.microsoft.com/office/drawing/2014/main" id="{D564A214-0287-8A0C-F45A-418316F9FAE0}"/>
              </a:ext>
            </a:extLst>
          </p:cNvPr>
          <p:cNvSpPr>
            <a:spLocks noChangeArrowheads="1"/>
          </p:cNvSpPr>
          <p:nvPr/>
        </p:nvSpPr>
        <p:spPr bwMode="auto">
          <a:xfrm>
            <a:off x="302503" y="211192"/>
            <a:ext cx="6197184" cy="830997"/>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spcBef>
                <a:spcPts val="0"/>
              </a:spcBef>
              <a:spcAft>
                <a:spcPts val="0"/>
              </a:spcAft>
              <a:defRPr/>
            </a:pPr>
            <a:r>
              <a:rPr lang="el-GR" sz="2400" b="1" dirty="0">
                <a:solidFill>
                  <a:srgbClr val="1B4E9F"/>
                </a:solidFill>
                <a:latin typeface="Arial"/>
                <a:ea typeface="Calibri"/>
                <a:cs typeface="Arial"/>
              </a:rPr>
              <a:t>Αυτή η αντιστοίχιση ορίζει συνάρτηση; Να εξηγήσεις!</a:t>
            </a:r>
            <a:r>
              <a:rPr lang="de-DE" sz="2400" b="1" dirty="0">
                <a:solidFill>
                  <a:srgbClr val="1B4E9F"/>
                </a:solidFill>
                <a:latin typeface="Arial"/>
                <a:ea typeface="Calibri"/>
                <a:cs typeface="Arial"/>
              </a:rPr>
              <a:t> </a:t>
            </a:r>
            <a:endParaRPr lang="de-DE" sz="2400" b="1" i="1" dirty="0">
              <a:solidFill>
                <a:srgbClr val="1B4E9F"/>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fld id="{57090D65-11CC-46AB-9DD8-090AF3BD368A}" type="datetime1">
              <a:rPr lang="de-DE"/>
              <a:t>02.10.2023</a:t>
            </a:fld>
            <a:endParaRPr lang="de-DE"/>
          </a:p>
        </p:txBody>
      </p:sp>
      <p:sp>
        <p:nvSpPr>
          <p:cNvPr id="3" name="Fußzeilenplatzhalter 2"/>
          <p:cNvSpPr>
            <a:spLocks noGrp="1"/>
          </p:cNvSpPr>
          <p:nvPr>
            <p:ph type="ftr" sz="quarter" idx="11"/>
          </p:nvPr>
        </p:nvSpPr>
        <p:spPr bwMode="auto"/>
        <p:txBody>
          <a:bodyPr/>
          <a:lstStyle/>
          <a:p>
            <a:pPr>
              <a:defRPr/>
            </a:pPr>
            <a:endParaRPr lang="de-DE"/>
          </a:p>
        </p:txBody>
      </p:sp>
      <p:sp>
        <p:nvSpPr>
          <p:cNvPr id="4" name="Foliennummernplatzhalter 3"/>
          <p:cNvSpPr>
            <a:spLocks noGrp="1"/>
          </p:cNvSpPr>
          <p:nvPr>
            <p:ph type="sldNum" sz="quarter" idx="12"/>
          </p:nvPr>
        </p:nvSpPr>
        <p:spPr bwMode="auto"/>
        <p:txBody>
          <a:bodyPr/>
          <a:lstStyle/>
          <a:p>
            <a:pPr>
              <a:defRPr/>
            </a:pPr>
            <a:fld id="{F8EA345F-8417-4541-8FAD-CDA77055AA50}" type="slidenum">
              <a:rPr lang="de-DE"/>
              <a:t>14</a:t>
            </a:fld>
            <a:endParaRPr lang="de-DE"/>
          </a:p>
        </p:txBody>
      </p:sp>
      <p:sp>
        <p:nvSpPr>
          <p:cNvPr id="10" name="Textfeld 9"/>
          <p:cNvSpPr txBox="1"/>
          <p:nvPr/>
        </p:nvSpPr>
        <p:spPr bwMode="auto">
          <a:xfrm>
            <a:off x="598494" y="1721470"/>
            <a:ext cx="7925121" cy="369332"/>
          </a:xfrm>
          <a:prstGeom prst="rect">
            <a:avLst/>
          </a:prstGeom>
          <a:noFill/>
        </p:spPr>
        <p:txBody>
          <a:bodyPr wrap="square" rtlCol="0">
            <a:spAutoFit/>
          </a:bodyPr>
          <a:lstStyle/>
          <a:p>
            <a:pPr>
              <a:defRPr/>
            </a:pPr>
            <a:r>
              <a:rPr lang="el-GR" dirty="0">
                <a:latin typeface="Arial"/>
                <a:cs typeface="Arial"/>
              </a:rPr>
              <a:t>Σενάριο</a:t>
            </a:r>
            <a:r>
              <a:rPr lang="en-US" dirty="0">
                <a:latin typeface="Arial"/>
                <a:cs typeface="Arial"/>
              </a:rPr>
              <a:t> 1: 	</a:t>
            </a:r>
            <a:r>
              <a:rPr lang="el-GR" dirty="0">
                <a:latin typeface="Arial"/>
                <a:cs typeface="Arial"/>
              </a:rPr>
              <a:t>Ο αριθμός των αγγουριών και η τιμή τους.</a:t>
            </a:r>
            <a:endParaRPr dirty="0"/>
          </a:p>
        </p:txBody>
      </p:sp>
      <p:sp>
        <p:nvSpPr>
          <p:cNvPr id="11" name="Textfeld 10"/>
          <p:cNvSpPr txBox="1"/>
          <p:nvPr/>
        </p:nvSpPr>
        <p:spPr bwMode="auto">
          <a:xfrm>
            <a:off x="598494" y="3400836"/>
            <a:ext cx="8680698" cy="369332"/>
          </a:xfrm>
          <a:prstGeom prst="rect">
            <a:avLst/>
          </a:prstGeom>
          <a:noFill/>
        </p:spPr>
        <p:txBody>
          <a:bodyPr wrap="square" rtlCol="0">
            <a:spAutoFit/>
          </a:bodyPr>
          <a:lstStyle/>
          <a:p>
            <a:pPr>
              <a:defRPr/>
            </a:pPr>
            <a:r>
              <a:rPr lang="el-GR" dirty="0">
                <a:latin typeface="Arial"/>
                <a:cs typeface="Arial"/>
              </a:rPr>
              <a:t>Σενάριο</a:t>
            </a:r>
            <a:r>
              <a:rPr lang="de-DE" dirty="0">
                <a:latin typeface="Arial"/>
                <a:cs typeface="Arial"/>
              </a:rPr>
              <a:t> 3: 	</a:t>
            </a:r>
            <a:r>
              <a:rPr lang="en-US" dirty="0">
                <a:latin typeface="Arial"/>
                <a:cs typeface="Arial"/>
              </a:rPr>
              <a:t> </a:t>
            </a:r>
            <a:r>
              <a:rPr lang="el-GR" dirty="0">
                <a:latin typeface="Arial"/>
                <a:cs typeface="Arial"/>
              </a:rPr>
              <a:t>Η απόσταση προς το σχολείο και ο χρόνος που χρειάστηκε. </a:t>
            </a:r>
            <a:endParaRPr lang="de-DE" dirty="0">
              <a:latin typeface="Arial"/>
              <a:cs typeface="Arial"/>
            </a:endParaRPr>
          </a:p>
        </p:txBody>
      </p:sp>
      <p:grpSp>
        <p:nvGrpSpPr>
          <p:cNvPr id="14" name="Gruppieren 13"/>
          <p:cNvGrpSpPr/>
          <p:nvPr/>
        </p:nvGrpSpPr>
        <p:grpSpPr bwMode="auto">
          <a:xfrm>
            <a:off x="598494" y="2390943"/>
            <a:ext cx="8587624" cy="914400"/>
            <a:chOff x="463302" y="3249498"/>
            <a:chExt cx="8587624" cy="914400"/>
          </a:xfrm>
        </p:grpSpPr>
        <p:sp>
          <p:nvSpPr>
            <p:cNvPr id="15" name="Textfeld 14"/>
            <p:cNvSpPr txBox="1"/>
            <p:nvPr/>
          </p:nvSpPr>
          <p:spPr bwMode="auto">
            <a:xfrm>
              <a:off x="463302" y="3419708"/>
              <a:ext cx="7925121" cy="369332"/>
            </a:xfrm>
            <a:prstGeom prst="rect">
              <a:avLst/>
            </a:prstGeom>
            <a:noFill/>
          </p:spPr>
          <p:txBody>
            <a:bodyPr wrap="square" rtlCol="0">
              <a:spAutoFit/>
            </a:bodyPr>
            <a:lstStyle/>
            <a:p>
              <a:pPr>
                <a:defRPr/>
              </a:pPr>
              <a:r>
                <a:rPr lang="el-GR" dirty="0">
                  <a:latin typeface="Arial"/>
                  <a:cs typeface="Arial"/>
                </a:rPr>
                <a:t>Σενάριο</a:t>
              </a:r>
              <a:r>
                <a:rPr lang="de-DE" dirty="0">
                  <a:latin typeface="Arial"/>
                  <a:cs typeface="Arial"/>
                </a:rPr>
                <a:t> 2: 	</a:t>
              </a:r>
              <a:r>
                <a:rPr lang="en-US" dirty="0">
                  <a:latin typeface="Arial"/>
                  <a:cs typeface="Arial"/>
                </a:rPr>
                <a:t> </a:t>
              </a:r>
              <a:r>
                <a:rPr lang="el-GR" dirty="0">
                  <a:latin typeface="Arial"/>
                  <a:cs typeface="Arial"/>
                </a:rPr>
                <a:t>Ο χρόνος καύσης ενός κεριού και το ύψος του κεριού.</a:t>
              </a:r>
              <a:endParaRPr lang="de-DE" dirty="0">
                <a:latin typeface="Arial"/>
                <a:cs typeface="Arial"/>
              </a:endParaRPr>
            </a:p>
          </p:txBody>
        </p:sp>
        <p:pic>
          <p:nvPicPr>
            <p:cNvPr id="16" name="Grafik 15" descr="Kerze"/>
            <p:cNvPicPr>
              <a:picLocks noChangeAspect="1"/>
            </p:cNvPicPr>
            <p:nvPr/>
          </p:nvPicPr>
          <p:blipFill>
            <a:blip r:embed="rId2"/>
            <a:stretch/>
          </p:blipFill>
          <p:spPr bwMode="auto">
            <a:xfrm>
              <a:off x="8136526" y="3249498"/>
              <a:ext cx="914400" cy="914400"/>
            </a:xfrm>
            <a:prstGeom prst="rect">
              <a:avLst/>
            </a:prstGeom>
          </p:spPr>
        </p:pic>
      </p:grpSp>
      <p:sp>
        <p:nvSpPr>
          <p:cNvPr id="17" name="Textfeld 16"/>
          <p:cNvSpPr txBox="1"/>
          <p:nvPr/>
        </p:nvSpPr>
        <p:spPr bwMode="auto">
          <a:xfrm>
            <a:off x="647702" y="4240519"/>
            <a:ext cx="8680698" cy="369332"/>
          </a:xfrm>
          <a:prstGeom prst="rect">
            <a:avLst/>
          </a:prstGeom>
          <a:noFill/>
        </p:spPr>
        <p:txBody>
          <a:bodyPr wrap="square" rtlCol="0">
            <a:spAutoFit/>
          </a:bodyPr>
          <a:lstStyle/>
          <a:p>
            <a:pPr>
              <a:defRPr/>
            </a:pPr>
            <a:r>
              <a:rPr lang="el-GR" dirty="0">
                <a:latin typeface="Arial"/>
                <a:cs typeface="Arial"/>
              </a:rPr>
              <a:t>Σενάριο </a:t>
            </a:r>
            <a:r>
              <a:rPr lang="en-US" dirty="0">
                <a:latin typeface="Arial"/>
                <a:cs typeface="Arial"/>
              </a:rPr>
              <a:t>4: 	</a:t>
            </a:r>
            <a:r>
              <a:rPr lang="el-GR" dirty="0">
                <a:latin typeface="Arial"/>
                <a:cs typeface="Arial"/>
              </a:rPr>
              <a:t>Μια Αγγλική λέξη και η μετάφραση σε μια άλλη γλώσσα. </a:t>
            </a:r>
            <a:endParaRPr dirty="0"/>
          </a:p>
        </p:txBody>
      </p:sp>
      <p:sp>
        <p:nvSpPr>
          <p:cNvPr id="6" name="Rectangle 15">
            <a:extLst>
              <a:ext uri="{FF2B5EF4-FFF2-40B4-BE49-F238E27FC236}">
                <a16:creationId xmlns:a16="http://schemas.microsoft.com/office/drawing/2014/main" id="{B6BBA8A9-636E-575F-2B6F-B8EEA13E2ABC}"/>
              </a:ext>
            </a:extLst>
          </p:cNvPr>
          <p:cNvSpPr>
            <a:spLocks noChangeArrowheads="1"/>
          </p:cNvSpPr>
          <p:nvPr/>
        </p:nvSpPr>
        <p:spPr bwMode="auto">
          <a:xfrm>
            <a:off x="465788" y="287483"/>
            <a:ext cx="6197184" cy="830997"/>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spcBef>
                <a:spcPts val="0"/>
              </a:spcBef>
              <a:spcAft>
                <a:spcPts val="0"/>
              </a:spcAft>
              <a:defRPr/>
            </a:pPr>
            <a:r>
              <a:rPr lang="el-GR" sz="2400" b="1" dirty="0">
                <a:solidFill>
                  <a:srgbClr val="1B4E9F"/>
                </a:solidFill>
                <a:latin typeface="Arial"/>
                <a:ea typeface="Calibri"/>
                <a:cs typeface="Arial"/>
              </a:rPr>
              <a:t>Αυτή η αντιστοίχιση ορίζει συνάρτηση; Να εξηγήσεις!</a:t>
            </a:r>
            <a:r>
              <a:rPr lang="de-DE" sz="2400" b="1" dirty="0">
                <a:solidFill>
                  <a:srgbClr val="1B4E9F"/>
                </a:solidFill>
                <a:latin typeface="Arial"/>
                <a:ea typeface="Calibri"/>
                <a:cs typeface="Arial"/>
              </a:rPr>
              <a:t> </a:t>
            </a:r>
            <a:endParaRPr lang="de-DE" sz="2400" b="1" i="1" dirty="0">
              <a:solidFill>
                <a:srgbClr val="1B4E9F"/>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endParaRPr lang="de-DE"/>
          </a:p>
        </p:txBody>
      </p:sp>
      <p:sp>
        <p:nvSpPr>
          <p:cNvPr id="3" name="Datumsplatzhalter 2"/>
          <p:cNvSpPr>
            <a:spLocks noGrp="1"/>
          </p:cNvSpPr>
          <p:nvPr>
            <p:ph type="dt" sz="half" idx="10"/>
          </p:nvPr>
        </p:nvSpPr>
        <p:spPr bwMode="auto"/>
        <p:txBody>
          <a:bodyPr/>
          <a:lstStyle/>
          <a:p>
            <a:pPr>
              <a:defRPr/>
            </a:pPr>
            <a:fld id="{ABFC7C4F-5162-4C41-A9B2-37F48A7B705E}" type="datetime1">
              <a:rPr lang="de-DE"/>
              <a:t>02.10.2023</a:t>
            </a:fld>
            <a:endParaRPr lang="de-DE"/>
          </a:p>
        </p:txBody>
      </p:sp>
      <p:sp>
        <p:nvSpPr>
          <p:cNvPr id="4" name="Fußzeilenplatzhalter 3"/>
          <p:cNvSpPr>
            <a:spLocks noGrp="1"/>
          </p:cNvSpPr>
          <p:nvPr>
            <p:ph type="ftr" sz="quarter" idx="11"/>
          </p:nvPr>
        </p:nvSpPr>
        <p:spPr bwMode="auto"/>
        <p:txBody>
          <a:bodyPr/>
          <a:lstStyle/>
          <a:p>
            <a:pPr>
              <a:defRPr/>
            </a:pPr>
            <a:endParaRPr lang="de-DE"/>
          </a:p>
        </p:txBody>
      </p:sp>
      <p:sp>
        <p:nvSpPr>
          <p:cNvPr id="5" name="Foliennummernplatzhalter 4"/>
          <p:cNvSpPr>
            <a:spLocks noGrp="1"/>
          </p:cNvSpPr>
          <p:nvPr>
            <p:ph type="sldNum" sz="quarter" idx="12"/>
          </p:nvPr>
        </p:nvSpPr>
        <p:spPr bwMode="auto"/>
        <p:txBody>
          <a:bodyPr/>
          <a:lstStyle/>
          <a:p>
            <a:pPr>
              <a:defRPr/>
            </a:pPr>
            <a:fld id="{F8EA345F-8417-4541-8FAD-CDA77055AA50}" type="slidenum">
              <a:rPr lang="de-DE"/>
              <a:t>15</a:t>
            </a:fld>
            <a:endParaRPr lang="de-D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1313113" y="2974206"/>
            <a:ext cx="4009658" cy="943560"/>
          </a:xfrm>
        </p:spPr>
        <p:txBody>
          <a:bodyPr>
            <a:normAutofit/>
          </a:bodyPr>
          <a:lstStyle/>
          <a:p>
            <a:pPr>
              <a:defRPr/>
            </a:pPr>
            <a:r>
              <a:rPr lang="el-GR" sz="4000" b="1" dirty="0"/>
              <a:t>Θερμοκρασία</a:t>
            </a:r>
            <a:endParaRPr lang="de-DE" sz="4000" b="1" dirty="0"/>
          </a:p>
        </p:txBody>
      </p:sp>
      <p:graphicFrame>
        <p:nvGraphicFramePr>
          <p:cNvPr id="4" name="Diagramm 3"/>
          <p:cNvGraphicFramePr>
            <a:graphicFrameLocks/>
          </p:cNvGraphicFramePr>
          <p:nvPr>
            <p:extLst>
              <p:ext uri="{D42A27DB-BD31-4B8C-83A1-F6EECF244321}">
                <p14:modId xmlns:p14="http://schemas.microsoft.com/office/powerpoint/2010/main" val="3608288507"/>
              </p:ext>
            </p:extLst>
          </p:nvPr>
        </p:nvGraphicFramePr>
        <p:xfrm>
          <a:off x="5543128" y="1886552"/>
          <a:ext cx="5238636" cy="3375555"/>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Gerade Verbindung mit Pfeil 5"/>
          <p:cNvCxnSpPr>
            <a:cxnSpLocks/>
          </p:cNvCxnSpPr>
          <p:nvPr/>
        </p:nvCxnSpPr>
        <p:spPr bwMode="auto">
          <a:xfrm flipV="1">
            <a:off x="5840083" y="2367815"/>
            <a:ext cx="0" cy="2601001"/>
          </a:xfrm>
          <a:prstGeom prst="straightConnector1">
            <a:avLst/>
          </a:prstGeom>
          <a:ln>
            <a:solidFill>
              <a:srgbClr val="404484"/>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el-GR" dirty="0"/>
              <a:t>Θερμοκρασία </a:t>
            </a:r>
            <a:r>
              <a:rPr lang="el-GR" dirty="0" err="1"/>
              <a:t>Στουργκάρδη</a:t>
            </a:r>
            <a:endParaRPr lang="de-DE" dirty="0"/>
          </a:p>
        </p:txBody>
      </p:sp>
      <p:sp>
        <p:nvSpPr>
          <p:cNvPr id="4" name="Datumsplatzhalter 3"/>
          <p:cNvSpPr>
            <a:spLocks noGrp="1"/>
          </p:cNvSpPr>
          <p:nvPr>
            <p:ph type="dt" sz="half" idx="10"/>
          </p:nvPr>
        </p:nvSpPr>
        <p:spPr bwMode="auto"/>
        <p:txBody>
          <a:bodyPr/>
          <a:lstStyle/>
          <a:p>
            <a:pPr>
              <a:defRPr/>
            </a:pPr>
            <a:fld id="{24DE8C97-FB14-41A0-836E-7D8661ACE0C4}" type="datetime1">
              <a:rPr lang="de-DE"/>
              <a:t>02.10.2023</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F8EA345F-8417-4541-8FAD-CDA77055AA50}" type="slidenum">
              <a:rPr lang="de-DE"/>
              <a:t>3</a:t>
            </a:fld>
            <a:endParaRPr lang="de-DE"/>
          </a:p>
        </p:txBody>
      </p:sp>
      <p:sp>
        <p:nvSpPr>
          <p:cNvPr id="7" name="Rechteck 6"/>
          <p:cNvSpPr/>
          <p:nvPr/>
        </p:nvSpPr>
        <p:spPr bwMode="auto">
          <a:xfrm>
            <a:off x="2290813" y="5931466"/>
            <a:ext cx="8277211" cy="233975"/>
          </a:xfrm>
          <a:prstGeom prst="rect">
            <a:avLst/>
          </a:prstGeom>
        </p:spPr>
        <p:txBody>
          <a:bodyPr wrap="square">
            <a:spAutoFit/>
          </a:bodyPr>
          <a:lstStyle/>
          <a:p>
            <a:pPr>
              <a:lnSpc>
                <a:spcPct val="107000"/>
              </a:lnSpc>
              <a:spcAft>
                <a:spcPts val="800"/>
              </a:spcAft>
              <a:defRPr/>
            </a:pPr>
            <a:r>
              <a:rPr lang="de-DE" sz="900">
                <a:latin typeface="Calibri"/>
                <a:ea typeface="Calibri"/>
                <a:cs typeface="Times New Roman"/>
              </a:rPr>
              <a:t>Source temperature data: </a:t>
            </a:r>
            <a:r>
              <a:rPr lang="de-DE" sz="900" u="sng">
                <a:solidFill>
                  <a:srgbClr val="0563C1"/>
                </a:solidFill>
                <a:latin typeface="Calibri"/>
                <a:ea typeface="Calibri"/>
                <a:cs typeface="Times New Roman"/>
                <a:hlinkClick r:id="rId2" tooltip="https://www.wetter2.com/europe/germany/baden-wurttemberg/stuttgart?page=past-weather#day=2&amp;month=2"/>
              </a:rPr>
              <a:t>https://www.wetter2.com/europe/germany/baden-wurttemberg/stuttgart?page=past-weather#day=2&amp;month=2</a:t>
            </a:r>
            <a:r>
              <a:rPr lang="de-DE" sz="900">
                <a:latin typeface="Calibri"/>
                <a:ea typeface="Calibri"/>
                <a:cs typeface="Times New Roman"/>
              </a:rPr>
              <a:t> (25.03.2022)</a:t>
            </a:r>
            <a:endParaRPr/>
          </a:p>
        </p:txBody>
      </p:sp>
      <p:pic>
        <p:nvPicPr>
          <p:cNvPr id="8" name="Grafik 7"/>
          <p:cNvPicPr>
            <a:picLocks noChangeAspect="1"/>
          </p:cNvPicPr>
          <p:nvPr/>
        </p:nvPicPr>
        <p:blipFill>
          <a:blip r:embed="rId3"/>
          <a:stretch/>
        </p:blipFill>
        <p:spPr bwMode="auto">
          <a:xfrm>
            <a:off x="2017836" y="1522803"/>
            <a:ext cx="7956375" cy="4262859"/>
          </a:xfrm>
          <a:prstGeom prst="rect">
            <a:avLst/>
          </a:prstGeom>
        </p:spPr>
      </p:pic>
      <p:sp>
        <p:nvSpPr>
          <p:cNvPr id="10" name="Textfeld 9"/>
          <p:cNvSpPr txBox="1"/>
          <p:nvPr/>
        </p:nvSpPr>
        <p:spPr bwMode="auto">
          <a:xfrm>
            <a:off x="9004433" y="4991989"/>
            <a:ext cx="969778" cy="338554"/>
          </a:xfrm>
          <a:prstGeom prst="rect">
            <a:avLst/>
          </a:prstGeom>
          <a:solidFill>
            <a:schemeClr val="bg1"/>
          </a:solidFill>
        </p:spPr>
        <p:txBody>
          <a:bodyPr wrap="square" rtlCol="0">
            <a:spAutoFit/>
          </a:bodyPr>
          <a:lstStyle/>
          <a:p>
            <a:pPr>
              <a:defRPr/>
            </a:pPr>
            <a:r>
              <a:rPr lang="el-GR" sz="1600" dirty="0">
                <a:latin typeface="Arial"/>
                <a:cs typeface="Arial"/>
              </a:rPr>
              <a:t>Χρόνος</a:t>
            </a:r>
            <a:endParaRPr dirty="0"/>
          </a:p>
        </p:txBody>
      </p:sp>
      <p:sp>
        <p:nvSpPr>
          <p:cNvPr id="11" name="Textfeld 10"/>
          <p:cNvSpPr txBox="1"/>
          <p:nvPr/>
        </p:nvSpPr>
        <p:spPr bwMode="auto">
          <a:xfrm rot="16199999">
            <a:off x="736802" y="2319478"/>
            <a:ext cx="2223513" cy="338554"/>
          </a:xfrm>
          <a:prstGeom prst="rect">
            <a:avLst/>
          </a:prstGeom>
          <a:solidFill>
            <a:schemeClr val="bg1"/>
          </a:solidFill>
        </p:spPr>
        <p:txBody>
          <a:bodyPr wrap="square" rtlCol="0">
            <a:spAutoFit/>
          </a:bodyPr>
          <a:lstStyle/>
          <a:p>
            <a:pPr>
              <a:defRPr/>
            </a:pPr>
            <a:r>
              <a:rPr lang="el-GR" sz="1600" dirty="0">
                <a:latin typeface="Arial"/>
                <a:cs typeface="Arial"/>
              </a:rPr>
              <a:t>Θερμοκρασία</a:t>
            </a:r>
            <a:r>
              <a:rPr lang="en-US" sz="1600" dirty="0">
                <a:latin typeface="Arial"/>
                <a:cs typeface="Arial"/>
              </a:rPr>
              <a:t> (°C)</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fld id="{E9C0470F-6C8E-422D-AA02-782C6DF9C399}" type="datetime1">
              <a:rPr lang="de-DE"/>
              <a:t>02.10.2023</a:t>
            </a:fld>
            <a:endParaRPr lang="de-DE"/>
          </a:p>
        </p:txBody>
      </p:sp>
      <p:sp>
        <p:nvSpPr>
          <p:cNvPr id="3" name="Foliennummernplatzhalter 2"/>
          <p:cNvSpPr>
            <a:spLocks noGrp="1"/>
          </p:cNvSpPr>
          <p:nvPr>
            <p:ph type="sldNum" sz="quarter" idx="12"/>
          </p:nvPr>
        </p:nvSpPr>
        <p:spPr bwMode="auto"/>
        <p:txBody>
          <a:bodyPr/>
          <a:lstStyle/>
          <a:p>
            <a:pPr>
              <a:defRPr/>
            </a:pPr>
            <a:fld id="{FE16462F-0623-411B-87FB-D09229F25E1A}" type="slidenum">
              <a:rPr lang="de-DE"/>
              <a:t>4</a:t>
            </a:fld>
            <a:endParaRPr lang="de-DE"/>
          </a:p>
        </p:txBody>
      </p:sp>
      <p:pic>
        <p:nvPicPr>
          <p:cNvPr id="4" name="Grafik 3"/>
          <p:cNvPicPr>
            <a:picLocks noChangeAspect="1"/>
          </p:cNvPicPr>
          <p:nvPr/>
        </p:nvPicPr>
        <p:blipFill>
          <a:blip r:embed="rId2"/>
          <a:stretch/>
        </p:blipFill>
        <p:spPr bwMode="auto">
          <a:xfrm>
            <a:off x="4470157" y="360478"/>
            <a:ext cx="3251687" cy="5720078"/>
          </a:xfrm>
          <a:prstGeom prst="rect">
            <a:avLst/>
          </a:prstGeom>
        </p:spPr>
      </p:pic>
      <p:sp>
        <p:nvSpPr>
          <p:cNvPr id="5" name="Textfeld 4"/>
          <p:cNvSpPr txBox="1"/>
          <p:nvPr/>
        </p:nvSpPr>
        <p:spPr bwMode="auto">
          <a:xfrm rot="16199999">
            <a:off x="4572114" y="708051"/>
            <a:ext cx="1033700" cy="338554"/>
          </a:xfrm>
          <a:prstGeom prst="rect">
            <a:avLst/>
          </a:prstGeom>
          <a:solidFill>
            <a:schemeClr val="bg1"/>
          </a:solidFill>
        </p:spPr>
        <p:txBody>
          <a:bodyPr wrap="square" rtlCol="0">
            <a:spAutoFit/>
          </a:bodyPr>
          <a:lstStyle/>
          <a:p>
            <a:pPr>
              <a:defRPr/>
            </a:pPr>
            <a:r>
              <a:rPr lang="el-GR" sz="1600" dirty="0">
                <a:latin typeface="Arial"/>
                <a:cs typeface="Arial"/>
              </a:rPr>
              <a:t>Χρόνος</a:t>
            </a:r>
            <a:endParaRPr dirty="0"/>
          </a:p>
        </p:txBody>
      </p:sp>
      <p:sp>
        <p:nvSpPr>
          <p:cNvPr id="6" name="Textfeld 5"/>
          <p:cNvSpPr txBox="1"/>
          <p:nvPr/>
        </p:nvSpPr>
        <p:spPr bwMode="auto">
          <a:xfrm>
            <a:off x="6176438" y="5335197"/>
            <a:ext cx="1981316" cy="338554"/>
          </a:xfrm>
          <a:prstGeom prst="rect">
            <a:avLst/>
          </a:prstGeom>
          <a:solidFill>
            <a:schemeClr val="bg1"/>
          </a:solidFill>
        </p:spPr>
        <p:txBody>
          <a:bodyPr wrap="square" rtlCol="0">
            <a:spAutoFit/>
          </a:bodyPr>
          <a:lstStyle/>
          <a:p>
            <a:pPr>
              <a:defRPr/>
            </a:pPr>
            <a:r>
              <a:rPr lang="el-GR" sz="1600" dirty="0">
                <a:latin typeface="Arial"/>
                <a:cs typeface="Arial"/>
              </a:rPr>
              <a:t>Θερμοκρασία</a:t>
            </a:r>
            <a:r>
              <a:rPr lang="en-US" sz="1600" dirty="0">
                <a:latin typeface="Arial"/>
                <a:cs typeface="Arial"/>
              </a:rPr>
              <a:t> (°C)</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fld id="{57090D65-11CC-46AB-9DD8-090AF3BD368A}" type="datetime1">
              <a:rPr lang="de-DE"/>
              <a:t>02.10.2023</a:t>
            </a:fld>
            <a:endParaRPr lang="de-DE"/>
          </a:p>
        </p:txBody>
      </p:sp>
      <p:sp>
        <p:nvSpPr>
          <p:cNvPr id="3" name="Fußzeilenplatzhalter 2"/>
          <p:cNvSpPr>
            <a:spLocks noGrp="1"/>
          </p:cNvSpPr>
          <p:nvPr>
            <p:ph type="ftr" sz="quarter" idx="11"/>
          </p:nvPr>
        </p:nvSpPr>
        <p:spPr bwMode="auto"/>
        <p:txBody>
          <a:bodyPr/>
          <a:lstStyle/>
          <a:p>
            <a:pPr>
              <a:defRPr/>
            </a:pPr>
            <a:endParaRPr lang="de-DE"/>
          </a:p>
        </p:txBody>
      </p:sp>
      <p:sp>
        <p:nvSpPr>
          <p:cNvPr id="4" name="Foliennummernplatzhalter 3"/>
          <p:cNvSpPr>
            <a:spLocks noGrp="1"/>
          </p:cNvSpPr>
          <p:nvPr>
            <p:ph type="sldNum" sz="quarter" idx="12"/>
          </p:nvPr>
        </p:nvSpPr>
        <p:spPr bwMode="auto"/>
        <p:txBody>
          <a:bodyPr/>
          <a:lstStyle/>
          <a:p>
            <a:pPr>
              <a:defRPr/>
            </a:pPr>
            <a:fld id="{F8EA345F-8417-4541-8FAD-CDA77055AA50}" type="slidenum">
              <a:rPr lang="de-DE"/>
              <a:t>5</a:t>
            </a:fld>
            <a:endParaRPr lang="de-DE"/>
          </a:p>
        </p:txBody>
      </p:sp>
      <p:pic>
        <p:nvPicPr>
          <p:cNvPr id="5" name="Grafik 4"/>
          <p:cNvPicPr>
            <a:picLocks noChangeAspect="1"/>
          </p:cNvPicPr>
          <p:nvPr/>
        </p:nvPicPr>
        <p:blipFill>
          <a:blip r:embed="rId2"/>
          <a:stretch/>
        </p:blipFill>
        <p:spPr bwMode="auto">
          <a:xfrm>
            <a:off x="6568467" y="360478"/>
            <a:ext cx="3251687" cy="5720078"/>
          </a:xfrm>
          <a:prstGeom prst="rect">
            <a:avLst/>
          </a:prstGeom>
        </p:spPr>
      </p:pic>
      <p:sp>
        <p:nvSpPr>
          <p:cNvPr id="6" name="Textfeld 5"/>
          <p:cNvSpPr txBox="1"/>
          <p:nvPr/>
        </p:nvSpPr>
        <p:spPr bwMode="auto">
          <a:xfrm rot="16199999">
            <a:off x="6670424" y="723439"/>
            <a:ext cx="1033700" cy="307777"/>
          </a:xfrm>
          <a:prstGeom prst="rect">
            <a:avLst/>
          </a:prstGeom>
          <a:solidFill>
            <a:schemeClr val="bg1"/>
          </a:solidFill>
        </p:spPr>
        <p:txBody>
          <a:bodyPr wrap="square" rtlCol="0">
            <a:spAutoFit/>
          </a:bodyPr>
          <a:lstStyle/>
          <a:p>
            <a:pPr>
              <a:defRPr/>
            </a:pPr>
            <a:r>
              <a:rPr lang="el-GR" sz="1400" dirty="0">
                <a:latin typeface="Arial"/>
                <a:cs typeface="Arial"/>
              </a:rPr>
              <a:t>Χρόνος</a:t>
            </a:r>
            <a:endParaRPr dirty="0"/>
          </a:p>
        </p:txBody>
      </p:sp>
      <p:sp>
        <p:nvSpPr>
          <p:cNvPr id="7" name="Textfeld 6"/>
          <p:cNvSpPr txBox="1"/>
          <p:nvPr/>
        </p:nvSpPr>
        <p:spPr bwMode="auto">
          <a:xfrm>
            <a:off x="8274748" y="5364072"/>
            <a:ext cx="1925166" cy="307777"/>
          </a:xfrm>
          <a:prstGeom prst="rect">
            <a:avLst/>
          </a:prstGeom>
          <a:solidFill>
            <a:schemeClr val="bg1"/>
          </a:solidFill>
        </p:spPr>
        <p:txBody>
          <a:bodyPr wrap="square" rtlCol="0">
            <a:spAutoFit/>
          </a:bodyPr>
          <a:lstStyle/>
          <a:p>
            <a:pPr>
              <a:defRPr/>
            </a:pPr>
            <a:r>
              <a:rPr lang="el-GR" sz="1400" dirty="0">
                <a:latin typeface="Arial"/>
                <a:cs typeface="Arial"/>
              </a:rPr>
              <a:t>Θερμοκρασία</a:t>
            </a:r>
            <a:r>
              <a:rPr lang="en-US" sz="1400" dirty="0">
                <a:latin typeface="Arial"/>
                <a:cs typeface="Arial"/>
              </a:rPr>
              <a:t> (°C)</a:t>
            </a:r>
            <a:endParaRPr dirty="0"/>
          </a:p>
        </p:txBody>
      </p:sp>
      <p:pic>
        <p:nvPicPr>
          <p:cNvPr id="8" name="Grafik 7"/>
          <p:cNvPicPr>
            <a:picLocks noChangeAspect="1"/>
          </p:cNvPicPr>
          <p:nvPr/>
        </p:nvPicPr>
        <p:blipFill>
          <a:blip r:embed="rId3"/>
          <a:stretch/>
        </p:blipFill>
        <p:spPr bwMode="auto">
          <a:xfrm>
            <a:off x="459846" y="1832212"/>
            <a:ext cx="5960623" cy="3193576"/>
          </a:xfrm>
          <a:prstGeom prst="rect">
            <a:avLst/>
          </a:prstGeom>
        </p:spPr>
      </p:pic>
      <p:sp>
        <p:nvSpPr>
          <p:cNvPr id="9" name="Textfeld 8"/>
          <p:cNvSpPr txBox="1"/>
          <p:nvPr/>
        </p:nvSpPr>
        <p:spPr bwMode="auto">
          <a:xfrm>
            <a:off x="5577377" y="4392584"/>
            <a:ext cx="991090" cy="307777"/>
          </a:xfrm>
          <a:prstGeom prst="rect">
            <a:avLst/>
          </a:prstGeom>
          <a:solidFill>
            <a:schemeClr val="bg1"/>
          </a:solidFill>
        </p:spPr>
        <p:txBody>
          <a:bodyPr wrap="square" rtlCol="0">
            <a:spAutoFit/>
          </a:bodyPr>
          <a:lstStyle/>
          <a:p>
            <a:pPr>
              <a:defRPr/>
            </a:pPr>
            <a:r>
              <a:rPr lang="el-GR" sz="1400" dirty="0">
                <a:latin typeface="Arial"/>
                <a:cs typeface="Arial"/>
              </a:rPr>
              <a:t>Χρόνος</a:t>
            </a:r>
            <a:endParaRPr dirty="0"/>
          </a:p>
        </p:txBody>
      </p:sp>
      <p:sp>
        <p:nvSpPr>
          <p:cNvPr id="10" name="Textfeld 9"/>
          <p:cNvSpPr txBox="1"/>
          <p:nvPr/>
        </p:nvSpPr>
        <p:spPr bwMode="auto">
          <a:xfrm rot="16199999">
            <a:off x="-107784" y="2082299"/>
            <a:ext cx="1968661" cy="307777"/>
          </a:xfrm>
          <a:prstGeom prst="rect">
            <a:avLst/>
          </a:prstGeom>
          <a:solidFill>
            <a:schemeClr val="bg1"/>
          </a:solidFill>
        </p:spPr>
        <p:txBody>
          <a:bodyPr wrap="square" rtlCol="0">
            <a:spAutoFit/>
          </a:bodyPr>
          <a:lstStyle/>
          <a:p>
            <a:pPr>
              <a:defRPr/>
            </a:pPr>
            <a:r>
              <a:rPr lang="el-GR" sz="1400" dirty="0">
                <a:latin typeface="Arial"/>
                <a:cs typeface="Arial"/>
              </a:rPr>
              <a:t>Θερμοκρασία</a:t>
            </a:r>
            <a:r>
              <a:rPr lang="en-US" sz="1400" dirty="0">
                <a:latin typeface="Arial"/>
                <a:cs typeface="Arial"/>
              </a:rPr>
              <a:t> (°C)</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fld id="{57090D65-11CC-46AB-9DD8-090AF3BD368A}" type="datetime1">
              <a:rPr lang="de-DE"/>
              <a:t>02.10.2023</a:t>
            </a:fld>
            <a:endParaRPr lang="de-DE"/>
          </a:p>
        </p:txBody>
      </p:sp>
      <p:sp>
        <p:nvSpPr>
          <p:cNvPr id="3" name="Fußzeilenplatzhalter 2"/>
          <p:cNvSpPr>
            <a:spLocks noGrp="1"/>
          </p:cNvSpPr>
          <p:nvPr>
            <p:ph type="ftr" sz="quarter" idx="11"/>
          </p:nvPr>
        </p:nvSpPr>
        <p:spPr bwMode="auto"/>
        <p:txBody>
          <a:bodyPr/>
          <a:lstStyle/>
          <a:p>
            <a:pPr>
              <a:defRPr/>
            </a:pPr>
            <a:endParaRPr lang="de-DE"/>
          </a:p>
        </p:txBody>
      </p:sp>
      <p:sp>
        <p:nvSpPr>
          <p:cNvPr id="4" name="Foliennummernplatzhalter 3"/>
          <p:cNvSpPr>
            <a:spLocks noGrp="1"/>
          </p:cNvSpPr>
          <p:nvPr>
            <p:ph type="sldNum" sz="quarter" idx="12"/>
          </p:nvPr>
        </p:nvSpPr>
        <p:spPr bwMode="auto"/>
        <p:txBody>
          <a:bodyPr/>
          <a:lstStyle/>
          <a:p>
            <a:pPr>
              <a:defRPr/>
            </a:pPr>
            <a:fld id="{F8EA345F-8417-4541-8FAD-CDA77055AA50}" type="slidenum">
              <a:rPr lang="de-DE"/>
              <a:t>6</a:t>
            </a:fld>
            <a:endParaRPr lang="de-DE"/>
          </a:p>
        </p:txBody>
      </p:sp>
      <p:sp>
        <p:nvSpPr>
          <p:cNvPr id="5" name="Textfeld 4"/>
          <p:cNvSpPr txBox="1"/>
          <p:nvPr/>
        </p:nvSpPr>
        <p:spPr bwMode="auto">
          <a:xfrm>
            <a:off x="647702" y="567950"/>
            <a:ext cx="6563072" cy="138499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defRPr/>
            </a:pPr>
            <a:r>
              <a:rPr lang="de-DE" sz="2400" b="1" dirty="0">
                <a:solidFill>
                  <a:srgbClr val="1B4E9F"/>
                </a:solidFill>
                <a:latin typeface="Arial"/>
                <a:cs typeface="Arial"/>
              </a:rPr>
              <a:t>GeoGebra „</a:t>
            </a:r>
            <a:r>
              <a:rPr lang="el-GR" sz="2400" b="1" dirty="0">
                <a:solidFill>
                  <a:srgbClr val="1B4E9F"/>
                </a:solidFill>
                <a:latin typeface="Arial"/>
                <a:cs typeface="Arial"/>
              </a:rPr>
              <a:t>Θερμοκρασία</a:t>
            </a:r>
            <a:r>
              <a:rPr lang="de-DE" sz="2400" b="1" dirty="0">
                <a:solidFill>
                  <a:srgbClr val="1B4E9F"/>
                </a:solidFill>
                <a:latin typeface="Arial"/>
                <a:cs typeface="Arial"/>
              </a:rPr>
              <a:t>“</a:t>
            </a:r>
            <a:endParaRPr dirty="0"/>
          </a:p>
          <a:p>
            <a:pPr>
              <a:defRPr/>
            </a:pPr>
            <a:endParaRPr lang="de-DE" sz="2000" dirty="0">
              <a:solidFill>
                <a:srgbClr val="1B4E9F"/>
              </a:solidFill>
              <a:latin typeface="Arial"/>
              <a:cs typeface="Arial"/>
            </a:endParaRPr>
          </a:p>
          <a:p>
            <a:pPr>
              <a:defRPr/>
            </a:pPr>
            <a:r>
              <a:rPr lang="el-GR" sz="2000" dirty="0">
                <a:solidFill>
                  <a:srgbClr val="1B4E9F"/>
                </a:solidFill>
                <a:latin typeface="Arial"/>
                <a:cs typeface="Arial"/>
              </a:rPr>
              <a:t>Να εργαστείτε στην εφαρμογή στο </a:t>
            </a:r>
            <a:r>
              <a:rPr lang="en-US" sz="2000" dirty="0" err="1">
                <a:solidFill>
                  <a:srgbClr val="1B4E9F"/>
                </a:solidFill>
                <a:latin typeface="Arial"/>
                <a:cs typeface="Arial"/>
              </a:rPr>
              <a:t>Geogebra</a:t>
            </a:r>
            <a:r>
              <a:rPr lang="de-DE" sz="2000" dirty="0">
                <a:solidFill>
                  <a:srgbClr val="1B4E9F"/>
                </a:solidFill>
                <a:latin typeface="Arial"/>
                <a:cs typeface="Arial"/>
              </a:rPr>
              <a:t>.</a:t>
            </a:r>
            <a:endParaRPr dirty="0"/>
          </a:p>
          <a:p>
            <a:pPr>
              <a:defRPr/>
            </a:pPr>
            <a:endParaRPr lang="de-DE" sz="2000" dirty="0">
              <a:solidFill>
                <a:schemeClr val="accent4"/>
              </a:solidFill>
              <a:latin typeface="Arial"/>
              <a:cs typeface="Arial"/>
            </a:endParaRPr>
          </a:p>
        </p:txBody>
      </p:sp>
      <p:pic>
        <p:nvPicPr>
          <p:cNvPr id="6" name="Grafik 5"/>
          <p:cNvPicPr>
            <a:picLocks noChangeAspect="1"/>
          </p:cNvPicPr>
          <p:nvPr/>
        </p:nvPicPr>
        <p:blipFill>
          <a:blip r:embed="rId2"/>
          <a:stretch/>
        </p:blipFill>
        <p:spPr bwMode="auto">
          <a:xfrm>
            <a:off x="6348548" y="1378546"/>
            <a:ext cx="3740677" cy="4790065"/>
          </a:xfrm>
          <a:prstGeom prst="rect">
            <a:avLst/>
          </a:prstGeom>
        </p:spPr>
      </p:pic>
      <p:cxnSp>
        <p:nvCxnSpPr>
          <p:cNvPr id="8" name="Gerade Verbindung mit Pfeil 7"/>
          <p:cNvCxnSpPr>
            <a:cxnSpLocks/>
          </p:cNvCxnSpPr>
          <p:nvPr/>
        </p:nvCxnSpPr>
        <p:spPr bwMode="auto">
          <a:xfrm flipV="1">
            <a:off x="5440680" y="2155371"/>
            <a:ext cx="1770094" cy="313509"/>
          </a:xfrm>
          <a:prstGeom prst="straightConnector1">
            <a:avLst/>
          </a:prstGeom>
          <a:ln>
            <a:solidFill>
              <a:srgbClr val="1B4E9F"/>
            </a:solidFill>
            <a:tailEnd type="triangle"/>
          </a:ln>
        </p:spPr>
        <p:style>
          <a:lnRef idx="3">
            <a:schemeClr val="accent1"/>
          </a:lnRef>
          <a:fillRef idx="0">
            <a:schemeClr val="accent1"/>
          </a:fillRef>
          <a:effectRef idx="2">
            <a:schemeClr val="accent1"/>
          </a:effectRef>
          <a:fontRef idx="minor">
            <a:schemeClr val="tx1"/>
          </a:fontRef>
        </p:style>
      </p:cxnSp>
      <p:sp>
        <p:nvSpPr>
          <p:cNvPr id="9" name="Textfeld 8"/>
          <p:cNvSpPr txBox="1"/>
          <p:nvPr/>
        </p:nvSpPr>
        <p:spPr bwMode="auto">
          <a:xfrm>
            <a:off x="3929238" y="2284214"/>
            <a:ext cx="1711234" cy="646331"/>
          </a:xfrm>
          <a:prstGeom prst="rect">
            <a:avLst/>
          </a:prstGeom>
          <a:noFill/>
        </p:spPr>
        <p:txBody>
          <a:bodyPr wrap="square" rtlCol="0">
            <a:spAutoFit/>
          </a:bodyPr>
          <a:lstStyle/>
          <a:p>
            <a:pPr>
              <a:defRPr/>
            </a:pPr>
            <a:r>
              <a:rPr lang="el-GR" dirty="0">
                <a:latin typeface="Arial"/>
                <a:cs typeface="Arial"/>
              </a:rPr>
              <a:t>Μετακινήστε τα τόξα</a:t>
            </a:r>
            <a:endParaRPr dirty="0"/>
          </a:p>
        </p:txBody>
      </p:sp>
      <p:cxnSp>
        <p:nvCxnSpPr>
          <p:cNvPr id="10" name="Gerade Verbindung mit Pfeil 9"/>
          <p:cNvCxnSpPr>
            <a:cxnSpLocks/>
          </p:cNvCxnSpPr>
          <p:nvPr/>
        </p:nvCxnSpPr>
        <p:spPr bwMode="auto">
          <a:xfrm flipV="1">
            <a:off x="5440679" y="2155372"/>
            <a:ext cx="2609724" cy="365124"/>
          </a:xfrm>
          <a:prstGeom prst="straightConnector1">
            <a:avLst/>
          </a:prstGeom>
          <a:ln>
            <a:solidFill>
              <a:srgbClr val="1B4E9F"/>
            </a:solidFill>
            <a:tailEnd type="triangle"/>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fld id="{57090D65-11CC-46AB-9DD8-090AF3BD368A}" type="datetime1">
              <a:rPr lang="de-DE"/>
              <a:t>02.10.2023</a:t>
            </a:fld>
            <a:endParaRPr lang="de-DE"/>
          </a:p>
        </p:txBody>
      </p:sp>
      <p:sp>
        <p:nvSpPr>
          <p:cNvPr id="3" name="Fußzeilenplatzhalter 2"/>
          <p:cNvSpPr>
            <a:spLocks noGrp="1"/>
          </p:cNvSpPr>
          <p:nvPr>
            <p:ph type="ftr" sz="quarter" idx="11"/>
          </p:nvPr>
        </p:nvSpPr>
        <p:spPr bwMode="auto"/>
        <p:txBody>
          <a:bodyPr/>
          <a:lstStyle/>
          <a:p>
            <a:pPr>
              <a:defRPr/>
            </a:pPr>
            <a:endParaRPr lang="de-DE"/>
          </a:p>
        </p:txBody>
      </p:sp>
      <p:sp>
        <p:nvSpPr>
          <p:cNvPr id="4" name="Foliennummernplatzhalter 3"/>
          <p:cNvSpPr>
            <a:spLocks noGrp="1"/>
          </p:cNvSpPr>
          <p:nvPr>
            <p:ph type="sldNum" sz="quarter" idx="12"/>
          </p:nvPr>
        </p:nvSpPr>
        <p:spPr bwMode="auto"/>
        <p:txBody>
          <a:bodyPr/>
          <a:lstStyle/>
          <a:p>
            <a:pPr>
              <a:defRPr/>
            </a:pPr>
            <a:fld id="{F8EA345F-8417-4541-8FAD-CDA77055AA50}" type="slidenum">
              <a:rPr lang="de-DE"/>
              <a:t>7</a:t>
            </a:fld>
            <a:endParaRPr lang="de-DE"/>
          </a:p>
        </p:txBody>
      </p:sp>
      <p:sp>
        <p:nvSpPr>
          <p:cNvPr id="5" name="Textfeld 4"/>
          <p:cNvSpPr txBox="1"/>
          <p:nvPr/>
        </p:nvSpPr>
        <p:spPr bwMode="auto">
          <a:xfrm>
            <a:off x="647702" y="403997"/>
            <a:ext cx="8568952" cy="2215991"/>
          </a:xfrm>
          <a:prstGeom prst="rect">
            <a:avLst/>
          </a:prstGeom>
          <a:solidFill>
            <a:schemeClr val="bg1"/>
          </a:solidFill>
        </p:spPr>
        <p:txBody>
          <a:bodyPr wrap="square" rtlCol="0">
            <a:spAutoFit/>
          </a:bodyPr>
          <a:lstStyle/>
          <a:p>
            <a:pPr algn="ctr">
              <a:defRPr/>
            </a:pPr>
            <a:r>
              <a:rPr lang="el-GR" sz="2000" b="1" dirty="0">
                <a:solidFill>
                  <a:srgbClr val="1B4E9F"/>
                </a:solidFill>
                <a:latin typeface="Arial"/>
                <a:cs typeface="Arial"/>
              </a:rPr>
              <a:t>Εργασία</a:t>
            </a:r>
            <a:r>
              <a:rPr lang="en-US" sz="2000" b="1" dirty="0">
                <a:solidFill>
                  <a:srgbClr val="1B4E9F"/>
                </a:solidFill>
                <a:latin typeface="Arial"/>
                <a:cs typeface="Arial"/>
              </a:rPr>
              <a:t>:</a:t>
            </a:r>
            <a:endParaRPr dirty="0"/>
          </a:p>
          <a:p>
            <a:pPr algn="ctr">
              <a:defRPr/>
            </a:pPr>
            <a:endParaRPr lang="en-US" sz="2000" b="1" dirty="0">
              <a:solidFill>
                <a:srgbClr val="1B4E9F"/>
              </a:solidFill>
              <a:latin typeface="Arial"/>
              <a:cs typeface="Arial"/>
            </a:endParaRPr>
          </a:p>
          <a:p>
            <a:pPr marL="342900" indent="-342900">
              <a:buFont typeface="Arial"/>
              <a:buChar char="•"/>
              <a:defRPr/>
            </a:pPr>
            <a:r>
              <a:rPr lang="el-GR" sz="2000" dirty="0" err="1">
                <a:solidFill>
                  <a:schemeClr val="accent1"/>
                </a:solidFill>
                <a:effectLst/>
                <a:latin typeface="Arial" panose="020B0604020202020204" pitchFamily="34" charset="0"/>
                <a:ea typeface="Calibri" panose="020F0502020204030204" pitchFamily="34" charset="0"/>
              </a:rPr>
              <a:t>Σκανάροντας</a:t>
            </a:r>
            <a:r>
              <a:rPr lang="el-GR" sz="2000" dirty="0">
                <a:solidFill>
                  <a:schemeClr val="accent1"/>
                </a:solidFill>
                <a:effectLst/>
                <a:latin typeface="Arial" panose="020B0604020202020204" pitchFamily="34" charset="0"/>
                <a:ea typeface="Calibri" panose="020F0502020204030204" pitchFamily="34" charset="0"/>
              </a:rPr>
              <a:t> τον κωδικό </a:t>
            </a:r>
            <a:r>
              <a:rPr lang="en-US" sz="2000" dirty="0">
                <a:solidFill>
                  <a:schemeClr val="accent1"/>
                </a:solidFill>
                <a:effectLst/>
                <a:latin typeface="Arial" panose="020B0604020202020204" pitchFamily="34" charset="0"/>
                <a:ea typeface="Calibri" panose="020F0502020204030204" pitchFamily="34" charset="0"/>
              </a:rPr>
              <a:t>QR </a:t>
            </a:r>
            <a:r>
              <a:rPr lang="el-GR" sz="2000" dirty="0">
                <a:solidFill>
                  <a:schemeClr val="accent1"/>
                </a:solidFill>
                <a:effectLst/>
                <a:latin typeface="Arial" panose="020B0604020202020204" pitchFamily="34" charset="0"/>
                <a:ea typeface="Calibri" panose="020F0502020204030204" pitchFamily="34" charset="0"/>
              </a:rPr>
              <a:t>ανοίγει η εφαρμογή </a:t>
            </a:r>
            <a:r>
              <a:rPr lang="en-US" sz="2000" dirty="0">
                <a:solidFill>
                  <a:schemeClr val="accent1"/>
                </a:solidFill>
                <a:effectLst/>
                <a:latin typeface="Arial" panose="020B0604020202020204" pitchFamily="34" charset="0"/>
                <a:ea typeface="Calibri" panose="020F0502020204030204" pitchFamily="34" charset="0"/>
              </a:rPr>
              <a:t>GeoGebra application </a:t>
            </a:r>
            <a:r>
              <a:rPr lang="el-GR" sz="2000" dirty="0">
                <a:solidFill>
                  <a:schemeClr val="accent1"/>
                </a:solidFill>
                <a:effectLst/>
                <a:latin typeface="Arial" panose="020B0604020202020204" pitchFamily="34" charset="0"/>
                <a:ea typeface="Calibri" panose="020F0502020204030204" pitchFamily="34" charset="0"/>
              </a:rPr>
              <a:t>«Θερμοκρασία»</a:t>
            </a:r>
          </a:p>
          <a:p>
            <a:pPr marL="342900" indent="-342900">
              <a:buFont typeface="Arial"/>
              <a:buChar char="•"/>
              <a:defRPr/>
            </a:pPr>
            <a:endParaRPr lang="el-GR" dirty="0">
              <a:solidFill>
                <a:srgbClr val="1B4E9F"/>
              </a:solidFill>
              <a:latin typeface="Arial" panose="020B0604020202020204" pitchFamily="34" charset="0"/>
              <a:ea typeface="Calibri" panose="020F0502020204030204" pitchFamily="34" charset="0"/>
              <a:cs typeface="Arial"/>
            </a:endParaRPr>
          </a:p>
          <a:p>
            <a:pPr marL="342900" indent="-342900">
              <a:buFont typeface="Arial"/>
              <a:buChar char="•"/>
              <a:defRPr/>
            </a:pPr>
            <a:r>
              <a:rPr lang="el-GR" sz="2000" dirty="0">
                <a:solidFill>
                  <a:srgbClr val="1B4E9F"/>
                </a:solidFill>
                <a:latin typeface="Arial" panose="020B0604020202020204" pitchFamily="34" charset="0"/>
                <a:ea typeface="Calibri" panose="020F0502020204030204" pitchFamily="34" charset="0"/>
                <a:cs typeface="Arial"/>
              </a:rPr>
              <a:t>Να ολοκληρώσετε τις εργασίες με τη σειρά και να καταγράψετε τα αποτελέσματά σας.</a:t>
            </a:r>
            <a:endParaRPr lang="en-US" sz="2000" dirty="0">
              <a:solidFill>
                <a:srgbClr val="1B4E9F"/>
              </a:solidFill>
              <a:latin typeface="Arial"/>
              <a:cs typeface="Arial"/>
            </a:endParaRPr>
          </a:p>
        </p:txBody>
      </p:sp>
      <p:pic>
        <p:nvPicPr>
          <p:cNvPr id="6" name="Grafik 5"/>
          <p:cNvPicPr>
            <a:picLocks noChangeAspect="1"/>
          </p:cNvPicPr>
          <p:nvPr/>
        </p:nvPicPr>
        <p:blipFill>
          <a:blip r:embed="rId2"/>
          <a:stretch/>
        </p:blipFill>
        <p:spPr bwMode="auto">
          <a:xfrm>
            <a:off x="4755840" y="2450815"/>
            <a:ext cx="2392936" cy="2400508"/>
          </a:xfrm>
          <a:prstGeom prst="rect">
            <a:avLst/>
          </a:prstGeom>
        </p:spPr>
      </p:pic>
      <p:sp>
        <p:nvSpPr>
          <p:cNvPr id="7" name="Textfeld 6"/>
          <p:cNvSpPr txBox="1"/>
          <p:nvPr/>
        </p:nvSpPr>
        <p:spPr bwMode="auto">
          <a:xfrm>
            <a:off x="4113711" y="5231674"/>
            <a:ext cx="3964578" cy="369332"/>
          </a:xfrm>
          <a:prstGeom prst="rect">
            <a:avLst/>
          </a:prstGeom>
          <a:noFill/>
        </p:spPr>
        <p:txBody>
          <a:bodyPr wrap="square" rtlCol="0">
            <a:spAutoFit/>
          </a:bodyPr>
          <a:lstStyle/>
          <a:p>
            <a:pPr>
              <a:defRPr/>
            </a:pPr>
            <a:r>
              <a:rPr lang="en-US" u="sng">
                <a:hlinkClick r:id="rId3" tooltip="https://www.geogebra.org/m/uka5kz4c"/>
              </a:rPr>
              <a:t>https://www.geogebra.org/m/uka5kz4c</a:t>
            </a:r>
            <a:r>
              <a:rPr lang="en-US"/>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fld id="{57090D65-11CC-46AB-9DD8-090AF3BD368A}" type="datetime1">
              <a:rPr lang="de-DE"/>
              <a:t>02.10.2023</a:t>
            </a:fld>
            <a:endParaRPr lang="de-DE"/>
          </a:p>
        </p:txBody>
      </p:sp>
      <p:sp>
        <p:nvSpPr>
          <p:cNvPr id="3" name="Fußzeilenplatzhalter 2"/>
          <p:cNvSpPr>
            <a:spLocks noGrp="1"/>
          </p:cNvSpPr>
          <p:nvPr>
            <p:ph type="ftr" sz="quarter" idx="11"/>
          </p:nvPr>
        </p:nvSpPr>
        <p:spPr bwMode="auto"/>
        <p:txBody>
          <a:bodyPr/>
          <a:lstStyle/>
          <a:p>
            <a:pPr>
              <a:defRPr/>
            </a:pPr>
            <a:endParaRPr lang="de-DE"/>
          </a:p>
        </p:txBody>
      </p:sp>
      <p:sp>
        <p:nvSpPr>
          <p:cNvPr id="4" name="Foliennummernplatzhalter 3"/>
          <p:cNvSpPr>
            <a:spLocks noGrp="1"/>
          </p:cNvSpPr>
          <p:nvPr>
            <p:ph type="sldNum" sz="quarter" idx="12"/>
          </p:nvPr>
        </p:nvSpPr>
        <p:spPr bwMode="auto"/>
        <p:txBody>
          <a:bodyPr/>
          <a:lstStyle/>
          <a:p>
            <a:pPr>
              <a:defRPr/>
            </a:pPr>
            <a:fld id="{F8EA345F-8417-4541-8FAD-CDA77055AA50}" type="slidenum">
              <a:rPr lang="de-DE"/>
              <a:t>8</a:t>
            </a:fld>
            <a:endParaRPr lang="de-DE"/>
          </a:p>
        </p:txBody>
      </p:sp>
      <p:pic>
        <p:nvPicPr>
          <p:cNvPr id="5" name="Grafik 4"/>
          <p:cNvPicPr>
            <a:picLocks noChangeAspect="1"/>
          </p:cNvPicPr>
          <p:nvPr/>
        </p:nvPicPr>
        <p:blipFill rotWithShape="1">
          <a:blip r:embed="rId2"/>
          <a:srcRect l="53895" t="34937" r="4482" b="38241"/>
          <a:stretch/>
        </p:blipFill>
        <p:spPr bwMode="auto">
          <a:xfrm>
            <a:off x="6803570" y="3093231"/>
            <a:ext cx="3590404" cy="1652940"/>
          </a:xfrm>
          <a:prstGeom prst="rect">
            <a:avLst/>
          </a:prstGeom>
        </p:spPr>
      </p:pic>
      <p:sp>
        <p:nvSpPr>
          <p:cNvPr id="6" name="Rectangle 15"/>
          <p:cNvSpPr>
            <a:spLocks noChangeArrowheads="1"/>
          </p:cNvSpPr>
          <p:nvPr/>
        </p:nvSpPr>
        <p:spPr bwMode="auto">
          <a:xfrm>
            <a:off x="302503" y="395858"/>
            <a:ext cx="6197184" cy="46166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spcBef>
                <a:spcPts val="0"/>
              </a:spcBef>
              <a:spcAft>
                <a:spcPts val="0"/>
              </a:spcAft>
              <a:defRPr/>
            </a:pPr>
            <a:r>
              <a:rPr lang="el-GR" sz="2400" b="1" dirty="0">
                <a:solidFill>
                  <a:srgbClr val="1B4E9F"/>
                </a:solidFill>
                <a:latin typeface="Arial"/>
                <a:ea typeface="Calibri"/>
                <a:cs typeface="Arial"/>
              </a:rPr>
              <a:t>Αντιστοιχίσεις που ορίζουν συναρτήσεις</a:t>
            </a:r>
            <a:endParaRPr lang="de-DE" sz="2400" dirty="0">
              <a:solidFill>
                <a:srgbClr val="1B4E9F"/>
              </a:solidFill>
              <a:highlight>
                <a:srgbClr val="FFFF00"/>
              </a:highlight>
              <a:latin typeface="Arial"/>
              <a:cs typeface="Arial"/>
            </a:endParaRPr>
          </a:p>
        </p:txBody>
      </p:sp>
      <p:sp>
        <p:nvSpPr>
          <p:cNvPr id="7" name="TextBox 6">
            <a:extLst>
              <a:ext uri="{FF2B5EF4-FFF2-40B4-BE49-F238E27FC236}">
                <a16:creationId xmlns:a16="http://schemas.microsoft.com/office/drawing/2014/main" id="{EB67C9BB-2445-0644-E0A1-AF8CF0D3E103}"/>
              </a:ext>
            </a:extLst>
          </p:cNvPr>
          <p:cNvSpPr txBox="1"/>
          <p:nvPr/>
        </p:nvSpPr>
        <p:spPr>
          <a:xfrm>
            <a:off x="452611" y="866118"/>
            <a:ext cx="11027230" cy="4401205"/>
          </a:xfrm>
          <a:prstGeom prst="rect">
            <a:avLst/>
          </a:prstGeom>
          <a:noFill/>
        </p:spPr>
        <p:txBody>
          <a:bodyPr wrap="square" rtlCol="0">
            <a:spAutoFit/>
          </a:bodyPr>
          <a:lstStyle/>
          <a:p>
            <a:r>
              <a:rPr lang="el-GR" sz="2000" dirty="0"/>
              <a:t>Μια αντιστοίχιση ορίζει συνάρτηση όταν απεικονίζει κάθε τιμή της πρώτης ποσότητας </a:t>
            </a:r>
            <a:r>
              <a:rPr lang="en-US" sz="2000" dirty="0"/>
              <a:t>x</a:t>
            </a:r>
            <a:r>
              <a:rPr lang="en-GB" sz="2000" dirty="0"/>
              <a:t> </a:t>
            </a:r>
            <a:r>
              <a:rPr lang="el-GR" sz="2000" dirty="0"/>
              <a:t>(π.χ. η ώρα 3 μ.μ.) με μία μόνο τιμή της δεύτερης ποσότητας </a:t>
            </a:r>
            <a:r>
              <a:rPr lang="en-US" sz="2000" dirty="0"/>
              <a:t>y </a:t>
            </a:r>
            <a:r>
              <a:rPr lang="el-GR" sz="2000" dirty="0"/>
              <a:t>(π.χ. 14 </a:t>
            </a:r>
            <a:r>
              <a:rPr lang="en-GB" sz="2000" dirty="0"/>
              <a:t>°C)</a:t>
            </a:r>
            <a:r>
              <a:rPr lang="el-GR" sz="2000" dirty="0"/>
              <a:t>. Οι δύο τιμές (π.χ., η ώρα 3 μ.μ. και 14 </a:t>
            </a:r>
            <a:r>
              <a:rPr lang="en-GB" sz="2000" dirty="0"/>
              <a:t>°C</a:t>
            </a:r>
            <a:r>
              <a:rPr lang="el-GR" sz="2000" dirty="0"/>
              <a:t>) αποτελούν ένα διατεταγμένο ζεύγος. </a:t>
            </a:r>
          </a:p>
          <a:p>
            <a:endParaRPr lang="el-GR" sz="2000" dirty="0"/>
          </a:p>
          <a:p>
            <a:r>
              <a:rPr lang="el-GR" sz="2000" dirty="0"/>
              <a:t>Οι συναρτήσεις μπορούν να αναπαρασταθούν με διάφορους τρόπους, όπως:</a:t>
            </a:r>
          </a:p>
          <a:p>
            <a:endParaRPr lang="el-GR" sz="2000" dirty="0"/>
          </a:p>
          <a:p>
            <a:r>
              <a:rPr lang="el-GR" sz="2000" b="1" dirty="0"/>
              <a:t>Σε πίνακα						Με γραφική παράσταση</a:t>
            </a:r>
          </a:p>
          <a:p>
            <a:endParaRPr lang="el-GR" sz="2000" b="1" dirty="0"/>
          </a:p>
          <a:p>
            <a:endParaRPr lang="el-GR" sz="2000" b="1" dirty="0"/>
          </a:p>
          <a:p>
            <a:endParaRPr lang="el-GR" sz="2000" b="1" dirty="0"/>
          </a:p>
          <a:p>
            <a:endParaRPr lang="el-GR" sz="2000" b="1" dirty="0"/>
          </a:p>
          <a:p>
            <a:endParaRPr lang="el-GR" sz="2000" b="1" dirty="0"/>
          </a:p>
          <a:p>
            <a:r>
              <a:rPr lang="el-GR" sz="2000" b="1" dirty="0"/>
              <a:t>Με λόγια</a:t>
            </a:r>
          </a:p>
          <a:p>
            <a:r>
              <a:rPr lang="el-GR" sz="2000" b="1" dirty="0"/>
              <a:t>							Με βελοειδές διάγραμμα</a:t>
            </a:r>
          </a:p>
        </p:txBody>
      </p:sp>
      <p:sp>
        <p:nvSpPr>
          <p:cNvPr id="9" name="TextBox 8">
            <a:extLst>
              <a:ext uri="{FF2B5EF4-FFF2-40B4-BE49-F238E27FC236}">
                <a16:creationId xmlns:a16="http://schemas.microsoft.com/office/drawing/2014/main" id="{236E7602-633E-C07F-94F6-B5E234621F72}"/>
              </a:ext>
            </a:extLst>
          </p:cNvPr>
          <p:cNvSpPr txBox="1"/>
          <p:nvPr/>
        </p:nvSpPr>
        <p:spPr>
          <a:xfrm>
            <a:off x="452611" y="4881516"/>
            <a:ext cx="4262325" cy="1477328"/>
          </a:xfrm>
          <a:prstGeom prst="rect">
            <a:avLst/>
          </a:prstGeom>
          <a:noFill/>
        </p:spPr>
        <p:txBody>
          <a:bodyPr wrap="square" rtlCol="0">
            <a:spAutoFit/>
          </a:bodyPr>
          <a:lstStyle/>
          <a:p>
            <a:r>
              <a:rPr lang="el-GR" dirty="0"/>
              <a:t>«Η ώρα 3μ.μ. ήταν η πιο ζεστή ώρα  με 14</a:t>
            </a:r>
            <a:r>
              <a:rPr lang="en-GB" sz="1800" dirty="0"/>
              <a:t> °C</a:t>
            </a:r>
            <a:r>
              <a:rPr lang="el-GR" sz="1800" dirty="0"/>
              <a:t>. Από η ώρα 9π.μ. μέχρι η ώρα 12 το μεσημέρι, παρουσιάστηκε η μεγαλύτερη αύξηση στη θερμοκρασία 6</a:t>
            </a:r>
            <a:r>
              <a:rPr lang="en-GB" sz="1800" dirty="0"/>
              <a:t> °C</a:t>
            </a:r>
            <a:r>
              <a:rPr lang="el-GR" sz="1800" dirty="0"/>
              <a:t>.</a:t>
            </a:r>
            <a:endParaRPr lang="el-GR" dirty="0"/>
          </a:p>
          <a:p>
            <a:endParaRPr lang="en-CY" dirty="0"/>
          </a:p>
        </p:txBody>
      </p:sp>
      <p:pic>
        <p:nvPicPr>
          <p:cNvPr id="10" name="Grafik 4">
            <a:extLst>
              <a:ext uri="{FF2B5EF4-FFF2-40B4-BE49-F238E27FC236}">
                <a16:creationId xmlns:a16="http://schemas.microsoft.com/office/drawing/2014/main" id="{AC0F7DC9-F0F1-8AD7-75DD-759C350D328E}"/>
              </a:ext>
            </a:extLst>
          </p:cNvPr>
          <p:cNvPicPr>
            <a:picLocks noChangeAspect="1"/>
          </p:cNvPicPr>
          <p:nvPr/>
        </p:nvPicPr>
        <p:blipFill rotWithShape="1">
          <a:blip r:embed="rId2"/>
          <a:srcRect l="1749" t="34057" r="50975" b="53412"/>
          <a:stretch/>
        </p:blipFill>
        <p:spPr bwMode="auto">
          <a:xfrm>
            <a:off x="302503" y="3066720"/>
            <a:ext cx="5231061" cy="990600"/>
          </a:xfrm>
          <a:prstGeom prst="rect">
            <a:avLst/>
          </a:prstGeom>
        </p:spPr>
      </p:pic>
      <p:pic>
        <p:nvPicPr>
          <p:cNvPr id="11" name="Grafik 4">
            <a:extLst>
              <a:ext uri="{FF2B5EF4-FFF2-40B4-BE49-F238E27FC236}">
                <a16:creationId xmlns:a16="http://schemas.microsoft.com/office/drawing/2014/main" id="{2F738B80-B9AA-E941-A40D-4240A8BF3CC8}"/>
              </a:ext>
            </a:extLst>
          </p:cNvPr>
          <p:cNvPicPr>
            <a:picLocks noChangeAspect="1"/>
          </p:cNvPicPr>
          <p:nvPr/>
        </p:nvPicPr>
        <p:blipFill rotWithShape="1">
          <a:blip r:embed="rId2"/>
          <a:srcRect l="51886" t="66155" r="16263" b="5892"/>
          <a:stretch/>
        </p:blipFill>
        <p:spPr bwMode="auto">
          <a:xfrm>
            <a:off x="7088890" y="5306035"/>
            <a:ext cx="2370795" cy="148645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fld id="{57090D65-11CC-46AB-9DD8-090AF3BD368A}" type="datetime1">
              <a:rPr lang="de-DE"/>
              <a:t>02.10.2023</a:t>
            </a:fld>
            <a:endParaRPr lang="de-DE"/>
          </a:p>
        </p:txBody>
      </p:sp>
      <p:sp>
        <p:nvSpPr>
          <p:cNvPr id="3" name="Fußzeilenplatzhalter 2"/>
          <p:cNvSpPr>
            <a:spLocks noGrp="1"/>
          </p:cNvSpPr>
          <p:nvPr>
            <p:ph type="ftr" sz="quarter" idx="11"/>
          </p:nvPr>
        </p:nvSpPr>
        <p:spPr bwMode="auto"/>
        <p:txBody>
          <a:bodyPr/>
          <a:lstStyle/>
          <a:p>
            <a:pPr>
              <a:defRPr/>
            </a:pPr>
            <a:endParaRPr lang="de-DE"/>
          </a:p>
        </p:txBody>
      </p:sp>
      <p:sp>
        <p:nvSpPr>
          <p:cNvPr id="4" name="Foliennummernplatzhalter 3"/>
          <p:cNvSpPr>
            <a:spLocks noGrp="1"/>
          </p:cNvSpPr>
          <p:nvPr>
            <p:ph type="sldNum" sz="quarter" idx="12"/>
          </p:nvPr>
        </p:nvSpPr>
        <p:spPr bwMode="auto"/>
        <p:txBody>
          <a:bodyPr/>
          <a:lstStyle/>
          <a:p>
            <a:pPr>
              <a:defRPr/>
            </a:pPr>
            <a:fld id="{F8EA345F-8417-4541-8FAD-CDA77055AA50}" type="slidenum">
              <a:rPr lang="de-DE"/>
              <a:t>9</a:t>
            </a:fld>
            <a:endParaRPr lang="de-DE"/>
          </a:p>
        </p:txBody>
      </p:sp>
      <p:pic>
        <p:nvPicPr>
          <p:cNvPr id="5" name="Grafik 4"/>
          <p:cNvPicPr>
            <a:picLocks noChangeAspect="1"/>
          </p:cNvPicPr>
          <p:nvPr/>
        </p:nvPicPr>
        <p:blipFill>
          <a:blip r:embed="rId3"/>
          <a:stretch/>
        </p:blipFill>
        <p:spPr bwMode="auto">
          <a:xfrm>
            <a:off x="1761728" y="2124311"/>
            <a:ext cx="4174334" cy="2236521"/>
          </a:xfrm>
          <a:prstGeom prst="rect">
            <a:avLst/>
          </a:prstGeom>
        </p:spPr>
      </p:pic>
      <p:pic>
        <p:nvPicPr>
          <p:cNvPr id="6" name="Grafik 5"/>
          <p:cNvPicPr>
            <a:picLocks noChangeAspect="1"/>
          </p:cNvPicPr>
          <p:nvPr/>
        </p:nvPicPr>
        <p:blipFill>
          <a:blip r:embed="rId4"/>
          <a:stretch/>
        </p:blipFill>
        <p:spPr bwMode="auto">
          <a:xfrm>
            <a:off x="6121152" y="2060849"/>
            <a:ext cx="4309120" cy="2299983"/>
          </a:xfrm>
          <a:prstGeom prst="rect">
            <a:avLst/>
          </a:prstGeom>
        </p:spPr>
      </p:pic>
      <p:sp>
        <p:nvSpPr>
          <p:cNvPr id="7" name="Textfeld 6"/>
          <p:cNvSpPr txBox="1"/>
          <p:nvPr/>
        </p:nvSpPr>
        <p:spPr bwMode="auto">
          <a:xfrm>
            <a:off x="3737316" y="4581128"/>
            <a:ext cx="5239004" cy="369332"/>
          </a:xfrm>
          <a:prstGeom prst="rect">
            <a:avLst/>
          </a:prstGeom>
          <a:noFill/>
        </p:spPr>
        <p:txBody>
          <a:bodyPr wrap="square" rtlCol="0">
            <a:spAutoFit/>
          </a:bodyPr>
          <a:lstStyle/>
          <a:p>
            <a:pPr>
              <a:defRPr/>
            </a:pPr>
            <a:r>
              <a:rPr lang="en-US"/>
              <a:t>A					 B</a:t>
            </a:r>
            <a:endParaRPr/>
          </a:p>
        </p:txBody>
      </p:sp>
      <p:sp>
        <p:nvSpPr>
          <p:cNvPr id="8" name="Textfeld 7"/>
          <p:cNvSpPr txBox="1"/>
          <p:nvPr/>
        </p:nvSpPr>
        <p:spPr bwMode="auto">
          <a:xfrm rot="16199999">
            <a:off x="5294726" y="1897670"/>
            <a:ext cx="2124184" cy="261610"/>
          </a:xfrm>
          <a:prstGeom prst="rect">
            <a:avLst/>
          </a:prstGeom>
          <a:noFill/>
        </p:spPr>
        <p:txBody>
          <a:bodyPr wrap="square" rtlCol="0">
            <a:spAutoFit/>
          </a:bodyPr>
          <a:lstStyle/>
          <a:p>
            <a:pPr>
              <a:defRPr/>
            </a:pPr>
            <a:r>
              <a:rPr lang="el-GR" sz="1050" dirty="0"/>
              <a:t>Θερμοκρασία</a:t>
            </a:r>
            <a:r>
              <a:rPr lang="en-US" sz="1050" dirty="0"/>
              <a:t> (°C)</a:t>
            </a:r>
            <a:endParaRPr dirty="0"/>
          </a:p>
        </p:txBody>
      </p:sp>
      <p:sp>
        <p:nvSpPr>
          <p:cNvPr id="9" name="Textfeld 8"/>
          <p:cNvSpPr txBox="1"/>
          <p:nvPr/>
        </p:nvSpPr>
        <p:spPr bwMode="auto">
          <a:xfrm rot="16199999">
            <a:off x="985606" y="1993505"/>
            <a:ext cx="2124184" cy="261610"/>
          </a:xfrm>
          <a:prstGeom prst="rect">
            <a:avLst/>
          </a:prstGeom>
          <a:noFill/>
        </p:spPr>
        <p:txBody>
          <a:bodyPr wrap="square" rtlCol="0">
            <a:spAutoFit/>
          </a:bodyPr>
          <a:lstStyle/>
          <a:p>
            <a:pPr>
              <a:defRPr/>
            </a:pPr>
            <a:r>
              <a:rPr lang="el-GR" sz="1050" dirty="0"/>
              <a:t>Θερμοκρασία</a:t>
            </a:r>
            <a:r>
              <a:rPr lang="en-US" sz="1050" dirty="0"/>
              <a:t> (°C)</a:t>
            </a:r>
            <a:endParaRPr dirty="0"/>
          </a:p>
        </p:txBody>
      </p:sp>
      <p:sp>
        <p:nvSpPr>
          <p:cNvPr id="10" name="Textfeld 9"/>
          <p:cNvSpPr txBox="1"/>
          <p:nvPr/>
        </p:nvSpPr>
        <p:spPr bwMode="auto">
          <a:xfrm>
            <a:off x="5269386" y="3951479"/>
            <a:ext cx="1080120" cy="253916"/>
          </a:xfrm>
          <a:prstGeom prst="rect">
            <a:avLst/>
          </a:prstGeom>
          <a:noFill/>
        </p:spPr>
        <p:txBody>
          <a:bodyPr wrap="square" rtlCol="0">
            <a:spAutoFit/>
          </a:bodyPr>
          <a:lstStyle/>
          <a:p>
            <a:pPr>
              <a:defRPr/>
            </a:pPr>
            <a:r>
              <a:rPr lang="el-GR" sz="1050" dirty="0"/>
              <a:t>χρόνος</a:t>
            </a:r>
            <a:endParaRPr dirty="0"/>
          </a:p>
        </p:txBody>
      </p:sp>
      <p:sp>
        <p:nvSpPr>
          <p:cNvPr id="11" name="Textfeld 10"/>
          <p:cNvSpPr txBox="1"/>
          <p:nvPr/>
        </p:nvSpPr>
        <p:spPr bwMode="auto">
          <a:xfrm>
            <a:off x="9890212" y="3984577"/>
            <a:ext cx="1080120" cy="253916"/>
          </a:xfrm>
          <a:prstGeom prst="rect">
            <a:avLst/>
          </a:prstGeom>
          <a:noFill/>
        </p:spPr>
        <p:txBody>
          <a:bodyPr wrap="square" rtlCol="0">
            <a:spAutoFit/>
          </a:bodyPr>
          <a:lstStyle/>
          <a:p>
            <a:pPr>
              <a:defRPr/>
            </a:pPr>
            <a:r>
              <a:rPr lang="el-GR" sz="1050" dirty="0"/>
              <a:t>χρόνος</a:t>
            </a:r>
            <a:endParaRPr dirty="0"/>
          </a:p>
        </p:txBody>
      </p:sp>
      <p:sp>
        <p:nvSpPr>
          <p:cNvPr id="12" name="Rectangle 15"/>
          <p:cNvSpPr>
            <a:spLocks noChangeArrowheads="1"/>
          </p:cNvSpPr>
          <p:nvPr/>
        </p:nvSpPr>
        <p:spPr bwMode="auto">
          <a:xfrm>
            <a:off x="302503" y="211192"/>
            <a:ext cx="6197184" cy="830997"/>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spcBef>
                <a:spcPts val="0"/>
              </a:spcBef>
              <a:spcAft>
                <a:spcPts val="0"/>
              </a:spcAft>
              <a:defRPr/>
            </a:pPr>
            <a:r>
              <a:rPr lang="el-GR" sz="2400" b="1" dirty="0">
                <a:solidFill>
                  <a:srgbClr val="1B4E9F"/>
                </a:solidFill>
                <a:latin typeface="Arial"/>
                <a:ea typeface="Calibri"/>
                <a:cs typeface="Arial"/>
              </a:rPr>
              <a:t>Ποια γραφική παράσταση ταιριάζει καλύτερα;</a:t>
            </a:r>
            <a:endParaRPr lang="de-DE" sz="2400" dirty="0">
              <a:solidFill>
                <a:srgbClr val="1B4E9F"/>
              </a:solidFill>
              <a:latin typeface="Arial"/>
              <a:cs typeface="Arial"/>
            </a:endParaRPr>
          </a:p>
        </p:txBody>
      </p:sp>
      <p:cxnSp>
        <p:nvCxnSpPr>
          <p:cNvPr id="13" name="Gerade Verbindung mit Pfeil 12"/>
          <p:cNvCxnSpPr>
            <a:cxnSpLocks/>
          </p:cNvCxnSpPr>
          <p:nvPr/>
        </p:nvCxnSpPr>
        <p:spPr bwMode="auto">
          <a:xfrm>
            <a:off x="6226014" y="4226627"/>
            <a:ext cx="411813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Gerade Verbindung mit Pfeil 13"/>
          <p:cNvCxnSpPr>
            <a:cxnSpLocks/>
          </p:cNvCxnSpPr>
          <p:nvPr/>
        </p:nvCxnSpPr>
        <p:spPr bwMode="auto">
          <a:xfrm flipV="1">
            <a:off x="6233173" y="2004282"/>
            <a:ext cx="0" cy="24048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521</Words>
  <Application>Microsoft Office PowerPoint</Application>
  <DocSecurity>0</DocSecurity>
  <PresentationFormat>Breitbild</PresentationFormat>
  <Paragraphs>98</Paragraphs>
  <Slides>15</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15</vt:i4>
      </vt:variant>
    </vt:vector>
  </HeadingPairs>
  <TitlesOfParts>
    <vt:vector size="20" baseType="lpstr">
      <vt:lpstr>Arial</vt:lpstr>
      <vt:lpstr>Calibri</vt:lpstr>
      <vt:lpstr>Times New Roman</vt:lpstr>
      <vt:lpstr>Wingdings</vt:lpstr>
      <vt:lpstr>Office</vt:lpstr>
      <vt:lpstr>Θερμοκρασία</vt:lpstr>
      <vt:lpstr>Θερμοκρασία</vt:lpstr>
      <vt:lpstr>Θερμοκρασία Στουργκάρδη</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Frey, Kerstin</dc:creator>
  <cp:keywords/>
  <dc:description/>
  <cp:lastModifiedBy>Frey, Kerstin</cp:lastModifiedBy>
  <cp:revision>51</cp:revision>
  <dcterms:created xsi:type="dcterms:W3CDTF">2021-02-10T09:52:27Z</dcterms:created>
  <dcterms:modified xsi:type="dcterms:W3CDTF">2023-10-01T22:15:48Z</dcterms:modified>
  <cp:category/>
  <dc:identifier/>
  <cp:contentStatus/>
  <dc:language/>
  <cp:version/>
</cp:coreProperties>
</file>